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787951733f4b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d602cdf5aa4064"/>
  </p:sldMasterIdLst>
  <p:sldIdLst>
    <p:sldId xmlns:r="http://schemas.openxmlformats.org/officeDocument/2006/relationships" id="256" r:id="R976531489e0c4c3f"/>
    <p:sldId xmlns:r="http://schemas.openxmlformats.org/officeDocument/2006/relationships" id="257" r:id="R215108c7032b4a0f"/>
    <p:sldId xmlns:r="http://schemas.openxmlformats.org/officeDocument/2006/relationships" id="258" r:id="R965a378de44c4942"/>
    <p:sldId xmlns:r="http://schemas.openxmlformats.org/officeDocument/2006/relationships" id="259" r:id="R059c4846b4dd4ddb"/>
    <p:sldId xmlns:r="http://schemas.openxmlformats.org/officeDocument/2006/relationships" id="260" r:id="R3baaf4581cca43b0"/>
    <p:sldId xmlns:r="http://schemas.openxmlformats.org/officeDocument/2006/relationships" id="261" r:id="R6dbd7cb8d300499f"/>
    <p:sldId xmlns:r="http://schemas.openxmlformats.org/officeDocument/2006/relationships" id="262" r:id="R73822cd6fb014e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d602cdf5aa4064" /><Relationship Type="http://schemas.openxmlformats.org/officeDocument/2006/relationships/slide" Target="/ppt/slides/slide1.xml" Id="R976531489e0c4c3f" /><Relationship Type="http://schemas.openxmlformats.org/officeDocument/2006/relationships/slide" Target="/ppt/slides/slide2.xml" Id="R215108c7032b4a0f" /><Relationship Type="http://schemas.openxmlformats.org/officeDocument/2006/relationships/slide" Target="/ppt/slides/slide3.xml" Id="R965a378de44c4942" /><Relationship Type="http://schemas.openxmlformats.org/officeDocument/2006/relationships/slide" Target="/ppt/slides/slide4.xml" Id="R059c4846b4dd4ddb" /><Relationship Type="http://schemas.openxmlformats.org/officeDocument/2006/relationships/slide" Target="/ppt/slides/slide5.xml" Id="R3baaf4581cca43b0" /><Relationship Type="http://schemas.openxmlformats.org/officeDocument/2006/relationships/slide" Target="/ppt/slides/slide6.xml" Id="R6dbd7cb8d300499f" /><Relationship Type="http://schemas.openxmlformats.org/officeDocument/2006/relationships/slide" Target="/ppt/slides/slide7.xml" Id="R73822cd6fb014e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c08f2d0d14c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609ae18b04a07" /><Relationship Type="http://schemas.openxmlformats.org/officeDocument/2006/relationships/theme" Target="/ppt/slideMasters/theme/theme1.xml" Id="Rc6eb54ac4d5c44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8609ae18b04a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ce7375d384a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99fd678284e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3d25220fd47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61eb3d10648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1f5fe5a2841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2a60a806548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3444c56d640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BRUTUS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BRUTUS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289 782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1 395 568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1 587 001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LINDSETH NITTER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 LINDSETH NITTER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LINDSETH NITTER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Sorgenfrigata 40A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56 43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snorre.nitter@gmail.com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918 757 481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CAPITAL AS</a:t>
            </a:r>
          </a:p>
        </p:txBody>
      </p:sp>
    </p:spTree>
  </p:cSld>
  <p:clrMapOvr>
    <a:masterClrMapping xmlns:a="http://schemas.openxmlformats.org/drawingml/2006/main"/>
  </p:clrMapOvr>
</p:sld>
</file>