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0db0c1339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32e2604df48e9"/>
  </p:sldMasterIdLst>
  <p:sldIdLst>
    <p:sldId xmlns:r="http://schemas.openxmlformats.org/officeDocument/2006/relationships" id="256" r:id="Rbe100982a61949db"/>
    <p:sldId xmlns:r="http://schemas.openxmlformats.org/officeDocument/2006/relationships" id="257" r:id="R1b777989801b4809"/>
    <p:sldId xmlns:r="http://schemas.openxmlformats.org/officeDocument/2006/relationships" id="258" r:id="R77714a038ae74879"/>
    <p:sldId xmlns:r="http://schemas.openxmlformats.org/officeDocument/2006/relationships" id="259" r:id="Rca04726fd3654d00"/>
    <p:sldId xmlns:r="http://schemas.openxmlformats.org/officeDocument/2006/relationships" id="260" r:id="R8ae912c84a1b489d"/>
    <p:sldId xmlns:r="http://schemas.openxmlformats.org/officeDocument/2006/relationships" id="261" r:id="R94db8958019c4141"/>
    <p:sldId xmlns:r="http://schemas.openxmlformats.org/officeDocument/2006/relationships" id="262" r:id="Rfc38187b22c6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32e2604df48e9" /><Relationship Type="http://schemas.openxmlformats.org/officeDocument/2006/relationships/slide" Target="/ppt/slides/slide1.xml" Id="Rbe100982a61949db" /><Relationship Type="http://schemas.openxmlformats.org/officeDocument/2006/relationships/slide" Target="/ppt/slides/slide2.xml" Id="R1b777989801b4809" /><Relationship Type="http://schemas.openxmlformats.org/officeDocument/2006/relationships/slide" Target="/ppt/slides/slide3.xml" Id="R77714a038ae74879" /><Relationship Type="http://schemas.openxmlformats.org/officeDocument/2006/relationships/slide" Target="/ppt/slides/slide4.xml" Id="Rca04726fd3654d00" /><Relationship Type="http://schemas.openxmlformats.org/officeDocument/2006/relationships/slide" Target="/ppt/slides/slide5.xml" Id="R8ae912c84a1b489d" /><Relationship Type="http://schemas.openxmlformats.org/officeDocument/2006/relationships/slide" Target="/ppt/slides/slide6.xml" Id="R94db8958019c4141" /><Relationship Type="http://schemas.openxmlformats.org/officeDocument/2006/relationships/slide" Target="/ppt/slides/slide7.xml" Id="Rfc38187b22c6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7604b5510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f658a08b04374" /><Relationship Type="http://schemas.openxmlformats.org/officeDocument/2006/relationships/theme" Target="/ppt/slideMasters/theme/theme1.xml" Id="R85b00c315ab1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f658a08b0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e56a2524f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eb839ec24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0b730e3d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89319316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0ae2f72e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95945726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3f11c161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10 594 951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ØYVIND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918 767 819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