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9a927f7070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bcda5bb9fb484d"/>
  </p:sldMasterIdLst>
  <p:sldIdLst>
    <p:sldId xmlns:r="http://schemas.openxmlformats.org/officeDocument/2006/relationships" id="256" r:id="R220390f8163f4358"/>
    <p:sldId xmlns:r="http://schemas.openxmlformats.org/officeDocument/2006/relationships" id="257" r:id="Rf3ce924a0134418d"/>
    <p:sldId xmlns:r="http://schemas.openxmlformats.org/officeDocument/2006/relationships" id="258" r:id="Rd77bf4ea209a4cee"/>
    <p:sldId xmlns:r="http://schemas.openxmlformats.org/officeDocument/2006/relationships" id="259" r:id="R249aa064fee348af"/>
    <p:sldId xmlns:r="http://schemas.openxmlformats.org/officeDocument/2006/relationships" id="260" r:id="R10039d9dbf684c96"/>
    <p:sldId xmlns:r="http://schemas.openxmlformats.org/officeDocument/2006/relationships" id="261" r:id="R143a02d664c7433e"/>
    <p:sldId xmlns:r="http://schemas.openxmlformats.org/officeDocument/2006/relationships" id="262" r:id="R29ee974716024a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cda5bb9fb484d" /><Relationship Type="http://schemas.openxmlformats.org/officeDocument/2006/relationships/slide" Target="/ppt/slides/slide1.xml" Id="R220390f8163f4358" /><Relationship Type="http://schemas.openxmlformats.org/officeDocument/2006/relationships/slide" Target="/ppt/slides/slide2.xml" Id="Rf3ce924a0134418d" /><Relationship Type="http://schemas.openxmlformats.org/officeDocument/2006/relationships/slide" Target="/ppt/slides/slide3.xml" Id="Rd77bf4ea209a4cee" /><Relationship Type="http://schemas.openxmlformats.org/officeDocument/2006/relationships/slide" Target="/ppt/slides/slide4.xml" Id="R249aa064fee348af" /><Relationship Type="http://schemas.openxmlformats.org/officeDocument/2006/relationships/slide" Target="/ppt/slides/slide5.xml" Id="R10039d9dbf684c96" /><Relationship Type="http://schemas.openxmlformats.org/officeDocument/2006/relationships/slide" Target="/ppt/slides/slide6.xml" Id="R143a02d664c7433e" /><Relationship Type="http://schemas.openxmlformats.org/officeDocument/2006/relationships/slide" Target="/ppt/slides/slide7.xml" Id="R29ee974716024a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66facecd849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038b0004a4670" /><Relationship Type="http://schemas.openxmlformats.org/officeDocument/2006/relationships/theme" Target="/ppt/slideMasters/theme/theme1.xml" Id="R76f751d94ab548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5038b0004a46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d45d8d80a48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a13ad514449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91af065cd4d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163ecb9ef47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b2f1933dd4e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bc642b6ce4c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c5bf8bb3c4f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RT ENTREPRENØRSERVICE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RT ENTREPRENØRSERVICE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5 029 298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3 629 432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RØED ROLF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Kranveien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918 768 262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 ENTREPRENØRSERVICE AS</a:t>
            </a:r>
          </a:p>
        </p:txBody>
      </p:sp>
    </p:spTree>
  </p:cSld>
  <p:clrMapOvr>
    <a:masterClrMapping xmlns:a="http://schemas.openxmlformats.org/drawingml/2006/main"/>
  </p:clrMapOvr>
</p:sld>
</file>