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3b861b7814e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328b51d5214633"/>
  </p:sldMasterIdLst>
  <p:sldIdLst>
    <p:sldId xmlns:r="http://schemas.openxmlformats.org/officeDocument/2006/relationships" id="256" r:id="R20513605077143c6"/>
    <p:sldId xmlns:r="http://schemas.openxmlformats.org/officeDocument/2006/relationships" id="257" r:id="R7c15d6400a6c4648"/>
    <p:sldId xmlns:r="http://schemas.openxmlformats.org/officeDocument/2006/relationships" id="258" r:id="R47a6cd915679496f"/>
    <p:sldId xmlns:r="http://schemas.openxmlformats.org/officeDocument/2006/relationships" id="259" r:id="Ref294ae1e2b149d7"/>
    <p:sldId xmlns:r="http://schemas.openxmlformats.org/officeDocument/2006/relationships" id="260" r:id="Re349b636018b4a55"/>
    <p:sldId xmlns:r="http://schemas.openxmlformats.org/officeDocument/2006/relationships" id="261" r:id="Rfebcb791a2b54592"/>
    <p:sldId xmlns:r="http://schemas.openxmlformats.org/officeDocument/2006/relationships" id="262" r:id="R4fe8a8d0698b48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328b51d5214633" /><Relationship Type="http://schemas.openxmlformats.org/officeDocument/2006/relationships/slide" Target="/ppt/slides/slide1.xml" Id="R20513605077143c6" /><Relationship Type="http://schemas.openxmlformats.org/officeDocument/2006/relationships/slide" Target="/ppt/slides/slide2.xml" Id="R7c15d6400a6c4648" /><Relationship Type="http://schemas.openxmlformats.org/officeDocument/2006/relationships/slide" Target="/ppt/slides/slide3.xml" Id="R47a6cd915679496f" /><Relationship Type="http://schemas.openxmlformats.org/officeDocument/2006/relationships/slide" Target="/ppt/slides/slide4.xml" Id="Ref294ae1e2b149d7" /><Relationship Type="http://schemas.openxmlformats.org/officeDocument/2006/relationships/slide" Target="/ppt/slides/slide5.xml" Id="Re349b636018b4a55" /><Relationship Type="http://schemas.openxmlformats.org/officeDocument/2006/relationships/slide" Target="/ppt/slides/slide6.xml" Id="Rfebcb791a2b54592" /><Relationship Type="http://schemas.openxmlformats.org/officeDocument/2006/relationships/slide" Target="/ppt/slides/slide7.xml" Id="R4fe8a8d0698b48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83e084e35c4c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8826a02b6d4ec7" /><Relationship Type="http://schemas.openxmlformats.org/officeDocument/2006/relationships/theme" Target="/ppt/slideMasters/theme/theme1.xml" Id="R674e6915421448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8826a02b6d4e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7d32fefe984b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f199492bb4a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8250572ad43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2a4a4499a42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5045d687447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3860b35f743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20af405704e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LOKE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LOKE CONSULT AS ble etablert [år] og holder til i 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−188 824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−377 638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−427 433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−359 895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ASHEIM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Divisjonsveien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1769 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ashei@online.no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918 770 208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LOKE CONSULT AS</a:t>
            </a:r>
          </a:p>
        </p:txBody>
      </p:sp>
    </p:spTree>
  </p:cSld>
  <p:clrMapOvr>
    <a:masterClrMapping xmlns:a="http://schemas.openxmlformats.org/drawingml/2006/main"/>
  </p:clrMapOvr>
</p:sld>
</file>