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23c6a0d8e47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453e1fd064040"/>
  </p:sldMasterIdLst>
  <p:sldIdLst>
    <p:sldId xmlns:r="http://schemas.openxmlformats.org/officeDocument/2006/relationships" id="256" r:id="R360c3f8c97d94f52"/>
    <p:sldId xmlns:r="http://schemas.openxmlformats.org/officeDocument/2006/relationships" id="257" r:id="R9f022d774e2f4356"/>
    <p:sldId xmlns:r="http://schemas.openxmlformats.org/officeDocument/2006/relationships" id="258" r:id="Rb48660da48c94a22"/>
    <p:sldId xmlns:r="http://schemas.openxmlformats.org/officeDocument/2006/relationships" id="259" r:id="R93f967dddaed4ff7"/>
    <p:sldId xmlns:r="http://schemas.openxmlformats.org/officeDocument/2006/relationships" id="260" r:id="R24863c04e09744ff"/>
    <p:sldId xmlns:r="http://schemas.openxmlformats.org/officeDocument/2006/relationships" id="261" r:id="R8aea443bbca64569"/>
    <p:sldId xmlns:r="http://schemas.openxmlformats.org/officeDocument/2006/relationships" id="262" r:id="R6034b78871a2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453e1fd064040" /><Relationship Type="http://schemas.openxmlformats.org/officeDocument/2006/relationships/slide" Target="/ppt/slides/slide1.xml" Id="R360c3f8c97d94f52" /><Relationship Type="http://schemas.openxmlformats.org/officeDocument/2006/relationships/slide" Target="/ppt/slides/slide2.xml" Id="R9f022d774e2f4356" /><Relationship Type="http://schemas.openxmlformats.org/officeDocument/2006/relationships/slide" Target="/ppt/slides/slide3.xml" Id="Rb48660da48c94a22" /><Relationship Type="http://schemas.openxmlformats.org/officeDocument/2006/relationships/slide" Target="/ppt/slides/slide4.xml" Id="R93f967dddaed4ff7" /><Relationship Type="http://schemas.openxmlformats.org/officeDocument/2006/relationships/slide" Target="/ppt/slides/slide5.xml" Id="R24863c04e09744ff" /><Relationship Type="http://schemas.openxmlformats.org/officeDocument/2006/relationships/slide" Target="/ppt/slides/slide6.xml" Id="R8aea443bbca64569" /><Relationship Type="http://schemas.openxmlformats.org/officeDocument/2006/relationships/slide" Target="/ppt/slides/slide7.xml" Id="R6034b78871a2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00cffd1da4f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b00706874493f" /><Relationship Type="http://schemas.openxmlformats.org/officeDocument/2006/relationships/theme" Target="/ppt/slideMasters/theme/theme1.xml" Id="R2ffbebdfaf4f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b00706874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9a4f5c9804d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e90e6b3854e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71f702cc2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0ced6a7bb4c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8c03cc90e48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c3289abb242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4c869d83443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KRIGU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KRIGU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3 012 651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KRISTINE LOLAND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918 771 093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