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62b3668dd749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7eb4df20cf4657"/>
  </p:sldMasterIdLst>
  <p:sldIdLst>
    <p:sldId xmlns:r="http://schemas.openxmlformats.org/officeDocument/2006/relationships" id="256" r:id="Ree7f8e441dd24a94"/>
    <p:sldId xmlns:r="http://schemas.openxmlformats.org/officeDocument/2006/relationships" id="257" r:id="R7e0e17d6c6e24aa6"/>
    <p:sldId xmlns:r="http://schemas.openxmlformats.org/officeDocument/2006/relationships" id="258" r:id="Rd1b0ce3047fc4323"/>
    <p:sldId xmlns:r="http://schemas.openxmlformats.org/officeDocument/2006/relationships" id="259" r:id="R5ea4cacc29e041e6"/>
    <p:sldId xmlns:r="http://schemas.openxmlformats.org/officeDocument/2006/relationships" id="260" r:id="R3856ea99ad564872"/>
    <p:sldId xmlns:r="http://schemas.openxmlformats.org/officeDocument/2006/relationships" id="261" r:id="R41daa607fc8344d6"/>
    <p:sldId xmlns:r="http://schemas.openxmlformats.org/officeDocument/2006/relationships" id="262" r:id="Rf8fc12c41a074c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7eb4df20cf4657" /><Relationship Type="http://schemas.openxmlformats.org/officeDocument/2006/relationships/slide" Target="/ppt/slides/slide1.xml" Id="Ree7f8e441dd24a94" /><Relationship Type="http://schemas.openxmlformats.org/officeDocument/2006/relationships/slide" Target="/ppt/slides/slide2.xml" Id="R7e0e17d6c6e24aa6" /><Relationship Type="http://schemas.openxmlformats.org/officeDocument/2006/relationships/slide" Target="/ppt/slides/slide3.xml" Id="Rd1b0ce3047fc4323" /><Relationship Type="http://schemas.openxmlformats.org/officeDocument/2006/relationships/slide" Target="/ppt/slides/slide4.xml" Id="R5ea4cacc29e041e6" /><Relationship Type="http://schemas.openxmlformats.org/officeDocument/2006/relationships/slide" Target="/ppt/slides/slide5.xml" Id="R3856ea99ad564872" /><Relationship Type="http://schemas.openxmlformats.org/officeDocument/2006/relationships/slide" Target="/ppt/slides/slide6.xml" Id="R41daa607fc8344d6" /><Relationship Type="http://schemas.openxmlformats.org/officeDocument/2006/relationships/slide" Target="/ppt/slides/slide7.xml" Id="Rf8fc12c41a074c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2f3066727243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be4819c6241f1" /><Relationship Type="http://schemas.openxmlformats.org/officeDocument/2006/relationships/theme" Target="/ppt/slideMasters/theme/theme1.xml" Id="R85d04d778f2241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1be4819c6241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5875c0eae44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81221aa904a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427d13d124c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0ae5a56cf49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4ba384bb142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154153e8347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81c2c737548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PØG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PØG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PØG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PØG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PØG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PØG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2 367 849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183 208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3 229 317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PØG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GUMPEN PER ØYSTEIN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PØG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Bjørnebakken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918 771 255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PØG AS</a:t>
            </a:r>
          </a:p>
        </p:txBody>
      </p:sp>
    </p:spTree>
  </p:cSld>
  <p:clrMapOvr>
    <a:masterClrMapping xmlns:a="http://schemas.openxmlformats.org/drawingml/2006/main"/>
  </p:clrMapOvr>
</p:sld>
</file>