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e6033b1a6c46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eb373915404545"/>
  </p:sldMasterIdLst>
  <p:sldIdLst>
    <p:sldId xmlns:r="http://schemas.openxmlformats.org/officeDocument/2006/relationships" id="256" r:id="R6b9ca183f4114b3b"/>
    <p:sldId xmlns:r="http://schemas.openxmlformats.org/officeDocument/2006/relationships" id="257" r:id="R42fec5c85386407d"/>
    <p:sldId xmlns:r="http://schemas.openxmlformats.org/officeDocument/2006/relationships" id="258" r:id="R63e84df5e52b4708"/>
    <p:sldId xmlns:r="http://schemas.openxmlformats.org/officeDocument/2006/relationships" id="259" r:id="R87748ccf21d74f6f"/>
    <p:sldId xmlns:r="http://schemas.openxmlformats.org/officeDocument/2006/relationships" id="260" r:id="R88ef614cc0254260"/>
    <p:sldId xmlns:r="http://schemas.openxmlformats.org/officeDocument/2006/relationships" id="261" r:id="R97a28d40389b464b"/>
    <p:sldId xmlns:r="http://schemas.openxmlformats.org/officeDocument/2006/relationships" id="262" r:id="Rcd6edafc9f034e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eb373915404545" /><Relationship Type="http://schemas.openxmlformats.org/officeDocument/2006/relationships/slide" Target="/ppt/slides/slide1.xml" Id="R6b9ca183f4114b3b" /><Relationship Type="http://schemas.openxmlformats.org/officeDocument/2006/relationships/slide" Target="/ppt/slides/slide2.xml" Id="R42fec5c85386407d" /><Relationship Type="http://schemas.openxmlformats.org/officeDocument/2006/relationships/slide" Target="/ppt/slides/slide3.xml" Id="R63e84df5e52b4708" /><Relationship Type="http://schemas.openxmlformats.org/officeDocument/2006/relationships/slide" Target="/ppt/slides/slide4.xml" Id="R87748ccf21d74f6f" /><Relationship Type="http://schemas.openxmlformats.org/officeDocument/2006/relationships/slide" Target="/ppt/slides/slide5.xml" Id="R88ef614cc0254260" /><Relationship Type="http://schemas.openxmlformats.org/officeDocument/2006/relationships/slide" Target="/ppt/slides/slide6.xml" Id="R97a28d40389b464b" /><Relationship Type="http://schemas.openxmlformats.org/officeDocument/2006/relationships/slide" Target="/ppt/slides/slide7.xml" Id="Rcd6edafc9f034e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c2573f8a374a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edd1975974bd7" /><Relationship Type="http://schemas.openxmlformats.org/officeDocument/2006/relationships/theme" Target="/ppt/slideMasters/theme/theme1.xml" Id="Rd4a7d830d00d48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aedd1975974b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b29cb308c4c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315ccc2c24d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7f6185aff4d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510e81ae746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a0c649bfe4a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deff434ae44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c819bb18749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ARKTISK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ARKTISK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ARKTISK BYGG AS ble etablert [år] og holder til i Vadsø.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ARKTISK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ARKTISK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ARKTISK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24 952 084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1 987 002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1 350 502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7 157 381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15 401 609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ARKTISK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ERLANDSEN ERLAND HELGE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KORBI RUNE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ARKTISK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Sør-Varangerveien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9801 Vadsø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918 772 642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ARKTISK BYGG AS</a:t>
            </a:r>
          </a:p>
        </p:txBody>
      </p:sp>
    </p:spTree>
  </p:cSld>
  <p:clrMapOvr>
    <a:masterClrMapping xmlns:a="http://schemas.openxmlformats.org/drawingml/2006/main"/>
  </p:clrMapOvr>
</p:sld>
</file>