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3c67019ff48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742664a5b42a2"/>
  </p:sldMasterIdLst>
  <p:sldIdLst>
    <p:sldId xmlns:r="http://schemas.openxmlformats.org/officeDocument/2006/relationships" id="256" r:id="Rc075334e52f2434b"/>
    <p:sldId xmlns:r="http://schemas.openxmlformats.org/officeDocument/2006/relationships" id="257" r:id="Rf88e0279a4584bbc"/>
    <p:sldId xmlns:r="http://schemas.openxmlformats.org/officeDocument/2006/relationships" id="258" r:id="Rc2f4caacf38b489a"/>
    <p:sldId xmlns:r="http://schemas.openxmlformats.org/officeDocument/2006/relationships" id="259" r:id="Rd2060a95809a489e"/>
    <p:sldId xmlns:r="http://schemas.openxmlformats.org/officeDocument/2006/relationships" id="260" r:id="R1f230f6fba8249c0"/>
    <p:sldId xmlns:r="http://schemas.openxmlformats.org/officeDocument/2006/relationships" id="261" r:id="Rf25992c076e34f58"/>
    <p:sldId xmlns:r="http://schemas.openxmlformats.org/officeDocument/2006/relationships" id="262" r:id="R3aba04aab0314e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742664a5b42a2" /><Relationship Type="http://schemas.openxmlformats.org/officeDocument/2006/relationships/slide" Target="/ppt/slides/slide1.xml" Id="Rc075334e52f2434b" /><Relationship Type="http://schemas.openxmlformats.org/officeDocument/2006/relationships/slide" Target="/ppt/slides/slide2.xml" Id="Rf88e0279a4584bbc" /><Relationship Type="http://schemas.openxmlformats.org/officeDocument/2006/relationships/slide" Target="/ppt/slides/slide3.xml" Id="Rc2f4caacf38b489a" /><Relationship Type="http://schemas.openxmlformats.org/officeDocument/2006/relationships/slide" Target="/ppt/slides/slide4.xml" Id="Rd2060a95809a489e" /><Relationship Type="http://schemas.openxmlformats.org/officeDocument/2006/relationships/slide" Target="/ppt/slides/slide5.xml" Id="R1f230f6fba8249c0" /><Relationship Type="http://schemas.openxmlformats.org/officeDocument/2006/relationships/slide" Target="/ppt/slides/slide6.xml" Id="Rf25992c076e34f58" /><Relationship Type="http://schemas.openxmlformats.org/officeDocument/2006/relationships/slide" Target="/ppt/slides/slide7.xml" Id="R3aba04aab0314e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86bd13750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3de86c4a7442a" /><Relationship Type="http://schemas.openxmlformats.org/officeDocument/2006/relationships/theme" Target="/ppt/slideMasters/theme/theme1.xml" Id="Rde73f108c970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83de86c4a744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d8cf1fde4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dc661404949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f60442e79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481a983df43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c1adad907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0e403561b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2dd400cbd43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HEIBL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HEIBL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HEIBL ENTREPRENØR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HEIBL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HEIBL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HEIBL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3 609 399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2 239 268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3 943 128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HEIBL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HEIBL KORBINIAN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HEIBL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Øyfjellvegen 2022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heiblentreprenor@gmail.com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918 773 096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HEIBL ENTREPRENØR AS</a:t>
            </a:r>
          </a:p>
        </p:txBody>
      </p:sp>
    </p:spTree>
  </p:cSld>
  <p:clrMapOvr>
    <a:masterClrMapping xmlns:a="http://schemas.openxmlformats.org/drawingml/2006/main"/>
  </p:clrMapOvr>
</p:sld>
</file>