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21851886864e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baed1dc663465d"/>
  </p:sldMasterIdLst>
  <p:sldIdLst>
    <p:sldId xmlns:r="http://schemas.openxmlformats.org/officeDocument/2006/relationships" id="256" r:id="Rc9cb0bd2cf03483c"/>
    <p:sldId xmlns:r="http://schemas.openxmlformats.org/officeDocument/2006/relationships" id="257" r:id="R8bddd105c3bd443c"/>
    <p:sldId xmlns:r="http://schemas.openxmlformats.org/officeDocument/2006/relationships" id="258" r:id="R45bb6498654a41d1"/>
    <p:sldId xmlns:r="http://schemas.openxmlformats.org/officeDocument/2006/relationships" id="259" r:id="R1bdb92fd65654baa"/>
    <p:sldId xmlns:r="http://schemas.openxmlformats.org/officeDocument/2006/relationships" id="260" r:id="R3d2e4e56757e4133"/>
    <p:sldId xmlns:r="http://schemas.openxmlformats.org/officeDocument/2006/relationships" id="261" r:id="Re300656039e44a61"/>
    <p:sldId xmlns:r="http://schemas.openxmlformats.org/officeDocument/2006/relationships" id="262" r:id="Re66ffb4cfe624c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baed1dc663465d" /><Relationship Type="http://schemas.openxmlformats.org/officeDocument/2006/relationships/slide" Target="/ppt/slides/slide1.xml" Id="Rc9cb0bd2cf03483c" /><Relationship Type="http://schemas.openxmlformats.org/officeDocument/2006/relationships/slide" Target="/ppt/slides/slide2.xml" Id="R8bddd105c3bd443c" /><Relationship Type="http://schemas.openxmlformats.org/officeDocument/2006/relationships/slide" Target="/ppt/slides/slide3.xml" Id="R45bb6498654a41d1" /><Relationship Type="http://schemas.openxmlformats.org/officeDocument/2006/relationships/slide" Target="/ppt/slides/slide4.xml" Id="R1bdb92fd65654baa" /><Relationship Type="http://schemas.openxmlformats.org/officeDocument/2006/relationships/slide" Target="/ppt/slides/slide5.xml" Id="R3d2e4e56757e4133" /><Relationship Type="http://schemas.openxmlformats.org/officeDocument/2006/relationships/slide" Target="/ppt/slides/slide6.xml" Id="Re300656039e44a61" /><Relationship Type="http://schemas.openxmlformats.org/officeDocument/2006/relationships/slide" Target="/ppt/slides/slide7.xml" Id="Re66ffb4cfe624c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ff486a683745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d07ea85a54454" /><Relationship Type="http://schemas.openxmlformats.org/officeDocument/2006/relationships/theme" Target="/ppt/slideMasters/theme/theme1.xml" Id="R3b3d9e0d0bfc4b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8d07ea85a544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474252ea747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2ed2879a645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e6dd159d843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7e4f54f7f47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9d01e27614d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ca72ac7984d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5bb4cc3de44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−18 125 601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5 244 403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8 351 717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MYRSTAD BÅRD HAMMERNES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Skøyen terrasse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918 776 427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BHM HOLDING AS</a:t>
            </a:r>
          </a:p>
        </p:txBody>
      </p:sp>
    </p:spTree>
  </p:cSld>
  <p:clrMapOvr>
    <a:masterClrMapping xmlns:a="http://schemas.openxmlformats.org/drawingml/2006/main"/>
  </p:clrMapOvr>
</p:sld>
</file>