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0c6e9489f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9b6bde5414b76"/>
  </p:sldMasterIdLst>
  <p:sldIdLst>
    <p:sldId xmlns:r="http://schemas.openxmlformats.org/officeDocument/2006/relationships" id="256" r:id="R0231b6e51fea40cc"/>
    <p:sldId xmlns:r="http://schemas.openxmlformats.org/officeDocument/2006/relationships" id="257" r:id="R79afe47919604408"/>
    <p:sldId xmlns:r="http://schemas.openxmlformats.org/officeDocument/2006/relationships" id="258" r:id="R2c930a17672d4901"/>
    <p:sldId xmlns:r="http://schemas.openxmlformats.org/officeDocument/2006/relationships" id="259" r:id="R5a91d3414fc044cb"/>
    <p:sldId xmlns:r="http://schemas.openxmlformats.org/officeDocument/2006/relationships" id="260" r:id="R82ebaf21c9944b72"/>
    <p:sldId xmlns:r="http://schemas.openxmlformats.org/officeDocument/2006/relationships" id="261" r:id="R1608bf4a13e4400d"/>
    <p:sldId xmlns:r="http://schemas.openxmlformats.org/officeDocument/2006/relationships" id="262" r:id="R30e1f035811f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9b6bde5414b76" /><Relationship Type="http://schemas.openxmlformats.org/officeDocument/2006/relationships/slide" Target="/ppt/slides/slide1.xml" Id="R0231b6e51fea40cc" /><Relationship Type="http://schemas.openxmlformats.org/officeDocument/2006/relationships/slide" Target="/ppt/slides/slide2.xml" Id="R79afe47919604408" /><Relationship Type="http://schemas.openxmlformats.org/officeDocument/2006/relationships/slide" Target="/ppt/slides/slide3.xml" Id="R2c930a17672d4901" /><Relationship Type="http://schemas.openxmlformats.org/officeDocument/2006/relationships/slide" Target="/ppt/slides/slide4.xml" Id="R5a91d3414fc044cb" /><Relationship Type="http://schemas.openxmlformats.org/officeDocument/2006/relationships/slide" Target="/ppt/slides/slide5.xml" Id="R82ebaf21c9944b72" /><Relationship Type="http://schemas.openxmlformats.org/officeDocument/2006/relationships/slide" Target="/ppt/slides/slide6.xml" Id="R1608bf4a13e4400d" /><Relationship Type="http://schemas.openxmlformats.org/officeDocument/2006/relationships/slide" Target="/ppt/slides/slide7.xml" Id="R30e1f035811f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26379332144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6a39b889b4eaf" /><Relationship Type="http://schemas.openxmlformats.org/officeDocument/2006/relationships/theme" Target="/ppt/slideMasters/theme/theme1.xml" Id="Re821a0475f6b4f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6a39b889b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978c85b4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73a9f1a4d46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f524d30374b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08b9a63e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4267d2c3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1d92f761a40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6074fe27b4a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WIGGEN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WIGGEN AS ble etablert [år] og holder til i Viggja.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827 138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2 629 987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7 990 842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10 752 054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Hesthågån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7354 Viggja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918 792 155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WIGGEN AS</a:t>
            </a:r>
          </a:p>
        </p:txBody>
      </p:sp>
    </p:spTree>
  </p:cSld>
  <p:clrMapOvr>
    <a:masterClrMapping xmlns:a="http://schemas.openxmlformats.org/drawingml/2006/main"/>
  </p:clrMapOvr>
</p:sld>
</file>