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093f4662654f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6e91157c3d4d50"/>
  </p:sldMasterIdLst>
  <p:sldIdLst>
    <p:sldId xmlns:r="http://schemas.openxmlformats.org/officeDocument/2006/relationships" id="256" r:id="Rc03c64978ff5450e"/>
    <p:sldId xmlns:r="http://schemas.openxmlformats.org/officeDocument/2006/relationships" id="257" r:id="R40bdbd21ab2c48a7"/>
    <p:sldId xmlns:r="http://schemas.openxmlformats.org/officeDocument/2006/relationships" id="258" r:id="R5a2ce04119ac4a02"/>
    <p:sldId xmlns:r="http://schemas.openxmlformats.org/officeDocument/2006/relationships" id="259" r:id="R1f0d896eb67241f8"/>
    <p:sldId xmlns:r="http://schemas.openxmlformats.org/officeDocument/2006/relationships" id="260" r:id="R6705d2a4ac7544f3"/>
    <p:sldId xmlns:r="http://schemas.openxmlformats.org/officeDocument/2006/relationships" id="261" r:id="R61f8727e6b784613"/>
    <p:sldId xmlns:r="http://schemas.openxmlformats.org/officeDocument/2006/relationships" id="262" r:id="R83a11eefca5d43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e91157c3d4d50" /><Relationship Type="http://schemas.openxmlformats.org/officeDocument/2006/relationships/slide" Target="/ppt/slides/slide1.xml" Id="Rc03c64978ff5450e" /><Relationship Type="http://schemas.openxmlformats.org/officeDocument/2006/relationships/slide" Target="/ppt/slides/slide2.xml" Id="R40bdbd21ab2c48a7" /><Relationship Type="http://schemas.openxmlformats.org/officeDocument/2006/relationships/slide" Target="/ppt/slides/slide3.xml" Id="R5a2ce04119ac4a02" /><Relationship Type="http://schemas.openxmlformats.org/officeDocument/2006/relationships/slide" Target="/ppt/slides/slide4.xml" Id="R1f0d896eb67241f8" /><Relationship Type="http://schemas.openxmlformats.org/officeDocument/2006/relationships/slide" Target="/ppt/slides/slide5.xml" Id="R6705d2a4ac7544f3" /><Relationship Type="http://schemas.openxmlformats.org/officeDocument/2006/relationships/slide" Target="/ppt/slides/slide6.xml" Id="R61f8727e6b784613" /><Relationship Type="http://schemas.openxmlformats.org/officeDocument/2006/relationships/slide" Target="/ppt/slides/slide7.xml" Id="R83a11eefca5d43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28e57fc0549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430ac41b04fca" /><Relationship Type="http://schemas.openxmlformats.org/officeDocument/2006/relationships/theme" Target="/ppt/slideMasters/theme/theme1.xml" Id="Ra8cbc6f0240e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b430ac41b04f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bd5120fb146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f1a7a2709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34dcc49894d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e85d0801a47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70f29a397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4b33a0ca246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cbe97766b4d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EURO MURER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MURER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 MURER OSLO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MURER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MURER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MURER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958 498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MURER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 ALI SALI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MURER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Rovenveien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918 802 967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MURER OSLO AS</a:t>
            </a:r>
          </a:p>
        </p:txBody>
      </p:sp>
    </p:spTree>
  </p:cSld>
  <p:clrMapOvr>
    <a:masterClrMapping xmlns:a="http://schemas.openxmlformats.org/drawingml/2006/main"/>
  </p:clrMapOvr>
</p:sld>
</file>