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fac428a15d41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ba649acfb2461b"/>
  </p:sldMasterIdLst>
  <p:sldIdLst>
    <p:sldId xmlns:r="http://schemas.openxmlformats.org/officeDocument/2006/relationships" id="256" r:id="R3dce3110988f4bf3"/>
    <p:sldId xmlns:r="http://schemas.openxmlformats.org/officeDocument/2006/relationships" id="257" r:id="R62c48035f9e64144"/>
    <p:sldId xmlns:r="http://schemas.openxmlformats.org/officeDocument/2006/relationships" id="258" r:id="Rc056bd733ffe4bdd"/>
    <p:sldId xmlns:r="http://schemas.openxmlformats.org/officeDocument/2006/relationships" id="259" r:id="R7a8d35f7b6c24699"/>
    <p:sldId xmlns:r="http://schemas.openxmlformats.org/officeDocument/2006/relationships" id="260" r:id="R72e60a842fd94786"/>
    <p:sldId xmlns:r="http://schemas.openxmlformats.org/officeDocument/2006/relationships" id="261" r:id="Rc2e0cbb76add4a76"/>
    <p:sldId xmlns:r="http://schemas.openxmlformats.org/officeDocument/2006/relationships" id="262" r:id="R09f2d557326841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ba649acfb2461b" /><Relationship Type="http://schemas.openxmlformats.org/officeDocument/2006/relationships/slide" Target="/ppt/slides/slide1.xml" Id="R3dce3110988f4bf3" /><Relationship Type="http://schemas.openxmlformats.org/officeDocument/2006/relationships/slide" Target="/ppt/slides/slide2.xml" Id="R62c48035f9e64144" /><Relationship Type="http://schemas.openxmlformats.org/officeDocument/2006/relationships/slide" Target="/ppt/slides/slide3.xml" Id="Rc056bd733ffe4bdd" /><Relationship Type="http://schemas.openxmlformats.org/officeDocument/2006/relationships/slide" Target="/ppt/slides/slide4.xml" Id="R7a8d35f7b6c24699" /><Relationship Type="http://schemas.openxmlformats.org/officeDocument/2006/relationships/slide" Target="/ppt/slides/slide5.xml" Id="R72e60a842fd94786" /><Relationship Type="http://schemas.openxmlformats.org/officeDocument/2006/relationships/slide" Target="/ppt/slides/slide6.xml" Id="Rc2e0cbb76add4a76" /><Relationship Type="http://schemas.openxmlformats.org/officeDocument/2006/relationships/slide" Target="/ppt/slides/slide7.xml" Id="R09f2d557326841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4e5c8e92584a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c53a4ed444ae6" /><Relationship Type="http://schemas.openxmlformats.org/officeDocument/2006/relationships/theme" Target="/ppt/slideMasters/theme/theme1.xml" Id="R7652ef101e7e48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fc53a4ed444a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75f39cc0f40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2b47f9a2843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171d9cd0040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0834ce6944d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31c04432845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52c5452d841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120e291ed4e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SB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1 907 744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2 262 744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BENDIKSEN STIAN ØYA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Stian Øya Bendiksen, Tennisveien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918 807 772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CAPITAL AS</a:t>
            </a:r>
          </a:p>
        </p:txBody>
      </p:sp>
    </p:spTree>
  </p:cSld>
  <p:clrMapOvr>
    <a:masterClrMapping xmlns:a="http://schemas.openxmlformats.org/drawingml/2006/main"/>
  </p:clrMapOvr>
</p:sld>
</file>