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5ccf79efb342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e8db282224a7b"/>
  </p:sldMasterIdLst>
  <p:sldIdLst>
    <p:sldId xmlns:r="http://schemas.openxmlformats.org/officeDocument/2006/relationships" id="256" r:id="R98d48576d65c47c0"/>
    <p:sldId xmlns:r="http://schemas.openxmlformats.org/officeDocument/2006/relationships" id="257" r:id="R0fb893af3af8451d"/>
    <p:sldId xmlns:r="http://schemas.openxmlformats.org/officeDocument/2006/relationships" id="258" r:id="R55d5295815e44fea"/>
    <p:sldId xmlns:r="http://schemas.openxmlformats.org/officeDocument/2006/relationships" id="259" r:id="R81bec328659a420f"/>
    <p:sldId xmlns:r="http://schemas.openxmlformats.org/officeDocument/2006/relationships" id="260" r:id="Rc9bc039d1b534064"/>
    <p:sldId xmlns:r="http://schemas.openxmlformats.org/officeDocument/2006/relationships" id="261" r:id="R3364bb052bd446ea"/>
    <p:sldId xmlns:r="http://schemas.openxmlformats.org/officeDocument/2006/relationships" id="262" r:id="Rbcdeb66e16754c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e8db282224a7b" /><Relationship Type="http://schemas.openxmlformats.org/officeDocument/2006/relationships/slide" Target="/ppt/slides/slide1.xml" Id="R98d48576d65c47c0" /><Relationship Type="http://schemas.openxmlformats.org/officeDocument/2006/relationships/slide" Target="/ppt/slides/slide2.xml" Id="R0fb893af3af8451d" /><Relationship Type="http://schemas.openxmlformats.org/officeDocument/2006/relationships/slide" Target="/ppt/slides/slide3.xml" Id="R55d5295815e44fea" /><Relationship Type="http://schemas.openxmlformats.org/officeDocument/2006/relationships/slide" Target="/ppt/slides/slide4.xml" Id="R81bec328659a420f" /><Relationship Type="http://schemas.openxmlformats.org/officeDocument/2006/relationships/slide" Target="/ppt/slides/slide5.xml" Id="Rc9bc039d1b534064" /><Relationship Type="http://schemas.openxmlformats.org/officeDocument/2006/relationships/slide" Target="/ppt/slides/slide6.xml" Id="R3364bb052bd446ea" /><Relationship Type="http://schemas.openxmlformats.org/officeDocument/2006/relationships/slide" Target="/ppt/slides/slide7.xml" Id="Rbcdeb66e16754c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7facbecb4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c55f640534247" /><Relationship Type="http://schemas.openxmlformats.org/officeDocument/2006/relationships/theme" Target="/ppt/slideMasters/theme/theme1.xml" Id="R60561602bb3c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c55f6405342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43b468f2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b5cb6b5c2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133ed1575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aa560bd934f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24bc93f54c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85e48d37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ad26c212941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GJØVIK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GJØVIK GRAVESERVICE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124 323 534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893 924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22 732 472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76 065 262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 EIENDOM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KJETIL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Amsrudvegen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12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firmapost@gjovikgraveservice.no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918 808 574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GJØVIK GRAVESERVICE AS</a:t>
            </a:r>
          </a:p>
        </p:txBody>
      </p:sp>
    </p:spTree>
  </p:cSld>
  <p:clrMapOvr>
    <a:masterClrMapping xmlns:a="http://schemas.openxmlformats.org/drawingml/2006/main"/>
  </p:clrMapOvr>
</p:sld>
</file>