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02d73ad27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50a06c1fe46c6"/>
  </p:sldMasterIdLst>
  <p:sldIdLst>
    <p:sldId xmlns:r="http://schemas.openxmlformats.org/officeDocument/2006/relationships" id="256" r:id="R0db8300939bc4de7"/>
    <p:sldId xmlns:r="http://schemas.openxmlformats.org/officeDocument/2006/relationships" id="257" r:id="Rd5578c5e043c40f4"/>
    <p:sldId xmlns:r="http://schemas.openxmlformats.org/officeDocument/2006/relationships" id="258" r:id="R910677ffd19e4137"/>
    <p:sldId xmlns:r="http://schemas.openxmlformats.org/officeDocument/2006/relationships" id="259" r:id="R7eb8a8f160534f1b"/>
    <p:sldId xmlns:r="http://schemas.openxmlformats.org/officeDocument/2006/relationships" id="260" r:id="Rd7d74a0e25154836"/>
    <p:sldId xmlns:r="http://schemas.openxmlformats.org/officeDocument/2006/relationships" id="261" r:id="R1d9b83b2f9e74c48"/>
    <p:sldId xmlns:r="http://schemas.openxmlformats.org/officeDocument/2006/relationships" id="262" r:id="Rc30a24ecde26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50a06c1fe46c6" /><Relationship Type="http://schemas.openxmlformats.org/officeDocument/2006/relationships/slide" Target="/ppt/slides/slide1.xml" Id="R0db8300939bc4de7" /><Relationship Type="http://schemas.openxmlformats.org/officeDocument/2006/relationships/slide" Target="/ppt/slides/slide2.xml" Id="Rd5578c5e043c40f4" /><Relationship Type="http://schemas.openxmlformats.org/officeDocument/2006/relationships/slide" Target="/ppt/slides/slide3.xml" Id="R910677ffd19e4137" /><Relationship Type="http://schemas.openxmlformats.org/officeDocument/2006/relationships/slide" Target="/ppt/slides/slide4.xml" Id="R7eb8a8f160534f1b" /><Relationship Type="http://schemas.openxmlformats.org/officeDocument/2006/relationships/slide" Target="/ppt/slides/slide5.xml" Id="Rd7d74a0e25154836" /><Relationship Type="http://schemas.openxmlformats.org/officeDocument/2006/relationships/slide" Target="/ppt/slides/slide6.xml" Id="R1d9b83b2f9e74c48" /><Relationship Type="http://schemas.openxmlformats.org/officeDocument/2006/relationships/slide" Target="/ppt/slides/slide7.xml" Id="Rc30a24ecde26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26c448955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d280e7d54ce8" /><Relationship Type="http://schemas.openxmlformats.org/officeDocument/2006/relationships/theme" Target="/ppt/slideMasters/theme/theme1.xml" Id="R468ea46a4079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bd280e7d5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70050f2a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9554ae5c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8e3c0c5b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035588c4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12593a5f9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4617e7c5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ad5eb631d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HARALDSEID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HARALDSEID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40 237 826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5 477 144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10 125 174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 HARALDSEID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HARALDSEID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HARALDSEID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HARALDSEID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Skjoldavikvegen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918 816 283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HARALDSEID AS</a:t>
            </a:r>
          </a:p>
        </p:txBody>
      </p:sp>
    </p:spTree>
  </p:cSld>
  <p:clrMapOvr>
    <a:masterClrMapping xmlns:a="http://schemas.openxmlformats.org/drawingml/2006/main"/>
  </p:clrMapOvr>
</p:sld>
</file>