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e886c8056144f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ca3f099b02b45db"/>
  </p:sldMasterIdLst>
  <p:sldIdLst>
    <p:sldId xmlns:r="http://schemas.openxmlformats.org/officeDocument/2006/relationships" id="256" r:id="R3a7ff89d7bd74267"/>
    <p:sldId xmlns:r="http://schemas.openxmlformats.org/officeDocument/2006/relationships" id="257" r:id="R01f89962f75a4dd0"/>
    <p:sldId xmlns:r="http://schemas.openxmlformats.org/officeDocument/2006/relationships" id="258" r:id="Rda8add9d4fc4453c"/>
    <p:sldId xmlns:r="http://schemas.openxmlformats.org/officeDocument/2006/relationships" id="259" r:id="R0b4cc17a7b0445f5"/>
    <p:sldId xmlns:r="http://schemas.openxmlformats.org/officeDocument/2006/relationships" id="260" r:id="R25f3ea292f1b48dd"/>
    <p:sldId xmlns:r="http://schemas.openxmlformats.org/officeDocument/2006/relationships" id="261" r:id="R4db1d55941cd4a5d"/>
    <p:sldId xmlns:r="http://schemas.openxmlformats.org/officeDocument/2006/relationships" id="262" r:id="R803c8e5a5af14a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3f099b02b45db" /><Relationship Type="http://schemas.openxmlformats.org/officeDocument/2006/relationships/slide" Target="/ppt/slides/slide1.xml" Id="R3a7ff89d7bd74267" /><Relationship Type="http://schemas.openxmlformats.org/officeDocument/2006/relationships/slide" Target="/ppt/slides/slide2.xml" Id="R01f89962f75a4dd0" /><Relationship Type="http://schemas.openxmlformats.org/officeDocument/2006/relationships/slide" Target="/ppt/slides/slide3.xml" Id="Rda8add9d4fc4453c" /><Relationship Type="http://schemas.openxmlformats.org/officeDocument/2006/relationships/slide" Target="/ppt/slides/slide4.xml" Id="R0b4cc17a7b0445f5" /><Relationship Type="http://schemas.openxmlformats.org/officeDocument/2006/relationships/slide" Target="/ppt/slides/slide5.xml" Id="R25f3ea292f1b48dd" /><Relationship Type="http://schemas.openxmlformats.org/officeDocument/2006/relationships/slide" Target="/ppt/slides/slide6.xml" Id="R4db1d55941cd4a5d" /><Relationship Type="http://schemas.openxmlformats.org/officeDocument/2006/relationships/slide" Target="/ppt/slides/slide7.xml" Id="R803c8e5a5af14a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382d7e559046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36fae615d04fca" /><Relationship Type="http://schemas.openxmlformats.org/officeDocument/2006/relationships/theme" Target="/ppt/slideMasters/theme/theme1.xml" Id="Rf62eab49744343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36fae615d04f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495c4a16764e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f3b50042c84c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907e6f3e7d45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9a8cb4af244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d1ca85c919432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ef63c8cb7c43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b193e1bb84fd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STRUCTOR VESTFOLD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VESTFOLD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12 736 543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1 688 803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1 477 217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1 358 852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6 566 170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MALVÅG TROND HÅVARD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ANDREAS G.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STENSEN KIM-ANDRE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RINGNES NILS MAGNUS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SUNDFÆR SVERRE WEBJØRN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Thor 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918 816 976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VESTFOLD AS</a:t>
            </a:r>
          </a:p>
        </p:txBody>
      </p:sp>
    </p:spTree>
  </p:cSld>
  <p:clrMapOvr>
    <a:masterClrMapping xmlns:a="http://schemas.openxmlformats.org/drawingml/2006/main"/>
  </p:clrMapOvr>
</p:sld>
</file>