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75b57997d046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39e808e4434d58"/>
  </p:sldMasterIdLst>
  <p:sldIdLst>
    <p:sldId xmlns:r="http://schemas.openxmlformats.org/officeDocument/2006/relationships" id="256" r:id="R4afb0e083dce46ce"/>
    <p:sldId xmlns:r="http://schemas.openxmlformats.org/officeDocument/2006/relationships" id="257" r:id="R5542229fad49439d"/>
    <p:sldId xmlns:r="http://schemas.openxmlformats.org/officeDocument/2006/relationships" id="258" r:id="R095cffdd39ea4d5c"/>
    <p:sldId xmlns:r="http://schemas.openxmlformats.org/officeDocument/2006/relationships" id="259" r:id="Rffd21e07b622462a"/>
    <p:sldId xmlns:r="http://schemas.openxmlformats.org/officeDocument/2006/relationships" id="260" r:id="R777573964dd34c84"/>
    <p:sldId xmlns:r="http://schemas.openxmlformats.org/officeDocument/2006/relationships" id="261" r:id="R126a94cf8a3747fb"/>
    <p:sldId xmlns:r="http://schemas.openxmlformats.org/officeDocument/2006/relationships" id="262" r:id="Rab0200c92c9747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39e808e4434d58" /><Relationship Type="http://schemas.openxmlformats.org/officeDocument/2006/relationships/slide" Target="/ppt/slides/slide1.xml" Id="R4afb0e083dce46ce" /><Relationship Type="http://schemas.openxmlformats.org/officeDocument/2006/relationships/slide" Target="/ppt/slides/slide2.xml" Id="R5542229fad49439d" /><Relationship Type="http://schemas.openxmlformats.org/officeDocument/2006/relationships/slide" Target="/ppt/slides/slide3.xml" Id="R095cffdd39ea4d5c" /><Relationship Type="http://schemas.openxmlformats.org/officeDocument/2006/relationships/slide" Target="/ppt/slides/slide4.xml" Id="Rffd21e07b622462a" /><Relationship Type="http://schemas.openxmlformats.org/officeDocument/2006/relationships/slide" Target="/ppt/slides/slide5.xml" Id="R777573964dd34c84" /><Relationship Type="http://schemas.openxmlformats.org/officeDocument/2006/relationships/slide" Target="/ppt/slides/slide6.xml" Id="R126a94cf8a3747fb" /><Relationship Type="http://schemas.openxmlformats.org/officeDocument/2006/relationships/slide" Target="/ppt/slides/slide7.xml" Id="Rab0200c92c9747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e13b25b87545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b02f3cdfc44ea" /><Relationship Type="http://schemas.openxmlformats.org/officeDocument/2006/relationships/theme" Target="/ppt/slideMasters/theme/theme1.xml" Id="R7f5be54eed994b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3b02f3cdfc44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ada0b04a346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1ab3e1f3d4a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aefbcdac447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babe1c3be43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8d4c96c1745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cdc60e50f4e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1d4dd323e43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JEGARD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JEGARD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JEGARD ble etablert [år] og holder til i Skoppum.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JEGARD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JEGARD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JEGARD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19 710 654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9 527 540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59 168 069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242 485 034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JEGARD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JEGARD THOR HENRIK  –  66,3 %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JEGARD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JEGARD TERESE CARLEM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JEGARD WIBECKE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JEGARD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Tverrmyra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3185 Skoppum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08 26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thor@jegard.as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918 821 104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JEGARD</a:t>
            </a:r>
          </a:p>
        </p:txBody>
      </p:sp>
    </p:spTree>
  </p:cSld>
  <p:clrMapOvr>
    <a:masterClrMapping xmlns:a="http://schemas.openxmlformats.org/drawingml/2006/main"/>
  </p:clrMapOvr>
</p:sld>
</file>