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234f31870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b5e027c4440ac"/>
  </p:sldMasterIdLst>
  <p:sldIdLst>
    <p:sldId xmlns:r="http://schemas.openxmlformats.org/officeDocument/2006/relationships" id="256" r:id="R65e8f055541141fd"/>
    <p:sldId xmlns:r="http://schemas.openxmlformats.org/officeDocument/2006/relationships" id="257" r:id="Rf3fdf12a36ec4977"/>
    <p:sldId xmlns:r="http://schemas.openxmlformats.org/officeDocument/2006/relationships" id="258" r:id="R00b7a43eac8b47c7"/>
    <p:sldId xmlns:r="http://schemas.openxmlformats.org/officeDocument/2006/relationships" id="259" r:id="Ra3a9cc2b1f794b95"/>
    <p:sldId xmlns:r="http://schemas.openxmlformats.org/officeDocument/2006/relationships" id="260" r:id="R667b3c42e0b84d89"/>
    <p:sldId xmlns:r="http://schemas.openxmlformats.org/officeDocument/2006/relationships" id="261" r:id="R7ee798854e4d456a"/>
    <p:sldId xmlns:r="http://schemas.openxmlformats.org/officeDocument/2006/relationships" id="262" r:id="Rce8665a4983d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b5e027c4440ac" /><Relationship Type="http://schemas.openxmlformats.org/officeDocument/2006/relationships/slide" Target="/ppt/slides/slide1.xml" Id="R65e8f055541141fd" /><Relationship Type="http://schemas.openxmlformats.org/officeDocument/2006/relationships/slide" Target="/ppt/slides/slide2.xml" Id="Rf3fdf12a36ec4977" /><Relationship Type="http://schemas.openxmlformats.org/officeDocument/2006/relationships/slide" Target="/ppt/slides/slide3.xml" Id="R00b7a43eac8b47c7" /><Relationship Type="http://schemas.openxmlformats.org/officeDocument/2006/relationships/slide" Target="/ppt/slides/slide4.xml" Id="Ra3a9cc2b1f794b95" /><Relationship Type="http://schemas.openxmlformats.org/officeDocument/2006/relationships/slide" Target="/ppt/slides/slide5.xml" Id="R667b3c42e0b84d89" /><Relationship Type="http://schemas.openxmlformats.org/officeDocument/2006/relationships/slide" Target="/ppt/slides/slide6.xml" Id="R7ee798854e4d456a" /><Relationship Type="http://schemas.openxmlformats.org/officeDocument/2006/relationships/slide" Target="/ppt/slides/slide7.xml" Id="Rce8665a4983d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39d08eb65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278aed1c459d" /><Relationship Type="http://schemas.openxmlformats.org/officeDocument/2006/relationships/theme" Target="/ppt/slideMasters/theme/theme1.xml" Id="Rbf981be5af3a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3278aed1c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8d14a46ff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8f41404a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4751417d7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96337cf2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a13983a5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b119363fc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887186a6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BRUNTVEIT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 MASKIN AS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6 440 602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 SIMEN B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CORDELIA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OLAV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Rekstravegen 736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sb@bruntveitmaskin.no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918 823 204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BRUNTVEIT MASKIN AS</a:t>
            </a:r>
          </a:p>
        </p:txBody>
      </p:sp>
    </p:spTree>
  </p:cSld>
  <p:clrMapOvr>
    <a:masterClrMapping xmlns:a="http://schemas.openxmlformats.org/drawingml/2006/main"/>
  </p:clrMapOvr>
</p:sld>
</file>