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972e6c77af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2e1b8325134c4e"/>
  </p:sldMasterIdLst>
  <p:sldIdLst>
    <p:sldId xmlns:r="http://schemas.openxmlformats.org/officeDocument/2006/relationships" id="256" r:id="R76f8008284c64459"/>
    <p:sldId xmlns:r="http://schemas.openxmlformats.org/officeDocument/2006/relationships" id="257" r:id="Rbed82908d4e648a9"/>
    <p:sldId xmlns:r="http://schemas.openxmlformats.org/officeDocument/2006/relationships" id="258" r:id="Ra271b20425fa46a9"/>
    <p:sldId xmlns:r="http://schemas.openxmlformats.org/officeDocument/2006/relationships" id="259" r:id="R8cdcc909978d4728"/>
    <p:sldId xmlns:r="http://schemas.openxmlformats.org/officeDocument/2006/relationships" id="260" r:id="R2e93c13eaf3943dc"/>
    <p:sldId xmlns:r="http://schemas.openxmlformats.org/officeDocument/2006/relationships" id="261" r:id="Rb280fc7098f64c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e1b8325134c4e" /><Relationship Type="http://schemas.openxmlformats.org/officeDocument/2006/relationships/slide" Target="/ppt/slides/slide1.xml" Id="R76f8008284c64459" /><Relationship Type="http://schemas.openxmlformats.org/officeDocument/2006/relationships/slide" Target="/ppt/slides/slide2.xml" Id="Rbed82908d4e648a9" /><Relationship Type="http://schemas.openxmlformats.org/officeDocument/2006/relationships/slide" Target="/ppt/slides/slide3.xml" Id="Ra271b20425fa46a9" /><Relationship Type="http://schemas.openxmlformats.org/officeDocument/2006/relationships/slide" Target="/ppt/slides/slide4.xml" Id="R8cdcc909978d4728" /><Relationship Type="http://schemas.openxmlformats.org/officeDocument/2006/relationships/slide" Target="/ppt/slides/slide5.xml" Id="R2e93c13eaf3943dc" /><Relationship Type="http://schemas.openxmlformats.org/officeDocument/2006/relationships/slide" Target="/ppt/slides/slide6.xml" Id="Rb280fc7098f64c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0a7990a9a40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5e70c79fe4de8" /><Relationship Type="http://schemas.openxmlformats.org/officeDocument/2006/relationships/theme" Target="/ppt/slideMasters/theme/theme1.xml" Id="Rc0871d0cbb2944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5e70c79fe4d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901c4e956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55e6648d043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46bc39aff4f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95f6ee04343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1347f833c4d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2141d7fbb49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BC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BC BYGG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44 395 122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−3 238 142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−2 562 587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−327 024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6 350 119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918 828 923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BYGG AS</a:t>
            </a:r>
          </a:p>
        </p:txBody>
      </p:sp>
    </p:spTree>
  </p:cSld>
  <p:clrMapOvr>
    <a:masterClrMapping xmlns:a="http://schemas.openxmlformats.org/drawingml/2006/main"/>
  </p:clrMapOvr>
</p:sld>
</file>