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e29072380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a0cc31de34850"/>
  </p:sldMasterIdLst>
  <p:sldIdLst>
    <p:sldId xmlns:r="http://schemas.openxmlformats.org/officeDocument/2006/relationships" id="256" r:id="R46731fa44b994f5f"/>
    <p:sldId xmlns:r="http://schemas.openxmlformats.org/officeDocument/2006/relationships" id="257" r:id="R15dd59adfe3b472b"/>
    <p:sldId xmlns:r="http://schemas.openxmlformats.org/officeDocument/2006/relationships" id="258" r:id="Re8a372e266ed4aae"/>
    <p:sldId xmlns:r="http://schemas.openxmlformats.org/officeDocument/2006/relationships" id="259" r:id="R5ed4fafe06f84945"/>
    <p:sldId xmlns:r="http://schemas.openxmlformats.org/officeDocument/2006/relationships" id="260" r:id="R59349ed1a3594557"/>
    <p:sldId xmlns:r="http://schemas.openxmlformats.org/officeDocument/2006/relationships" id="261" r:id="R3421b4ea845e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a0cc31de34850" /><Relationship Type="http://schemas.openxmlformats.org/officeDocument/2006/relationships/slide" Target="/ppt/slides/slide1.xml" Id="R46731fa44b994f5f" /><Relationship Type="http://schemas.openxmlformats.org/officeDocument/2006/relationships/slide" Target="/ppt/slides/slide2.xml" Id="R15dd59adfe3b472b" /><Relationship Type="http://schemas.openxmlformats.org/officeDocument/2006/relationships/slide" Target="/ppt/slides/slide3.xml" Id="Re8a372e266ed4aae" /><Relationship Type="http://schemas.openxmlformats.org/officeDocument/2006/relationships/slide" Target="/ppt/slides/slide4.xml" Id="R5ed4fafe06f84945" /><Relationship Type="http://schemas.openxmlformats.org/officeDocument/2006/relationships/slide" Target="/ppt/slides/slide5.xml" Id="R59349ed1a3594557" /><Relationship Type="http://schemas.openxmlformats.org/officeDocument/2006/relationships/slide" Target="/ppt/slides/slide6.xml" Id="R3421b4ea845e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818490e82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b7eb39bc4d25" /><Relationship Type="http://schemas.openxmlformats.org/officeDocument/2006/relationships/theme" Target="/ppt/slideMasters/theme/theme1.xml" Id="Reb2b69b615d9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db7eb39bc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62e852c7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f36020d7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aa2a7cd1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d19b379a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50998088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ec63ddf2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