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a0c9ccd11d42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8de3dd0cc64f2a"/>
  </p:sldMasterIdLst>
  <p:sldIdLst>
    <p:sldId xmlns:r="http://schemas.openxmlformats.org/officeDocument/2006/relationships" id="256" r:id="Rc7f3608bf6d44d08"/>
    <p:sldId xmlns:r="http://schemas.openxmlformats.org/officeDocument/2006/relationships" id="257" r:id="Rcbc881913f3340db"/>
    <p:sldId xmlns:r="http://schemas.openxmlformats.org/officeDocument/2006/relationships" id="258" r:id="R54b3aa42e93d4987"/>
    <p:sldId xmlns:r="http://schemas.openxmlformats.org/officeDocument/2006/relationships" id="259" r:id="Rb3fcefbe9d1044e3"/>
    <p:sldId xmlns:r="http://schemas.openxmlformats.org/officeDocument/2006/relationships" id="260" r:id="R8a077679fd9f4b4b"/>
    <p:sldId xmlns:r="http://schemas.openxmlformats.org/officeDocument/2006/relationships" id="261" r:id="R5f51d2e8626d43b2"/>
    <p:sldId xmlns:r="http://schemas.openxmlformats.org/officeDocument/2006/relationships" id="262" r:id="R2e9e87e38b4747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8de3dd0cc64f2a" /><Relationship Type="http://schemas.openxmlformats.org/officeDocument/2006/relationships/slide" Target="/ppt/slides/slide1.xml" Id="Rc7f3608bf6d44d08" /><Relationship Type="http://schemas.openxmlformats.org/officeDocument/2006/relationships/slide" Target="/ppt/slides/slide2.xml" Id="Rcbc881913f3340db" /><Relationship Type="http://schemas.openxmlformats.org/officeDocument/2006/relationships/slide" Target="/ppt/slides/slide3.xml" Id="R54b3aa42e93d4987" /><Relationship Type="http://schemas.openxmlformats.org/officeDocument/2006/relationships/slide" Target="/ppt/slides/slide4.xml" Id="Rb3fcefbe9d1044e3" /><Relationship Type="http://schemas.openxmlformats.org/officeDocument/2006/relationships/slide" Target="/ppt/slides/slide5.xml" Id="R8a077679fd9f4b4b" /><Relationship Type="http://schemas.openxmlformats.org/officeDocument/2006/relationships/slide" Target="/ppt/slides/slide6.xml" Id="R5f51d2e8626d43b2" /><Relationship Type="http://schemas.openxmlformats.org/officeDocument/2006/relationships/slide" Target="/ppt/slides/slide7.xml" Id="R2e9e87e38b4747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0dc9d916734a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0d51db34f4edc" /><Relationship Type="http://schemas.openxmlformats.org/officeDocument/2006/relationships/theme" Target="/ppt/slideMasters/theme/theme1.xml" Id="Rda9af08658a24a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70d51db34f4e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acc505ca04c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cd6dff55042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3491e793c44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2517a1dc148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82541f64c4e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ae8e71ce349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f2f3130674c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VETS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VETS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−334 804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4 254 874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8 386 446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VETVIK EIRIK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Holmendammen terrasse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918 829 113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VETS INVEST AS</a:t>
            </a:r>
          </a:p>
        </p:txBody>
      </p:sp>
    </p:spTree>
  </p:cSld>
  <p:clrMapOvr>
    <a:masterClrMapping xmlns:a="http://schemas.openxmlformats.org/drawingml/2006/main"/>
  </p:clrMapOvr>
</p:sld>
</file>