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853637d2648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1e217502f474e"/>
  </p:sldMasterIdLst>
  <p:sldIdLst>
    <p:sldId xmlns:r="http://schemas.openxmlformats.org/officeDocument/2006/relationships" id="256" r:id="R192a212e1a644d64"/>
    <p:sldId xmlns:r="http://schemas.openxmlformats.org/officeDocument/2006/relationships" id="257" r:id="R6c1c3971c3a24b5c"/>
    <p:sldId xmlns:r="http://schemas.openxmlformats.org/officeDocument/2006/relationships" id="258" r:id="R61e4a4d19fff43a8"/>
    <p:sldId xmlns:r="http://schemas.openxmlformats.org/officeDocument/2006/relationships" id="259" r:id="Rfc84a4bb6adb4d09"/>
    <p:sldId xmlns:r="http://schemas.openxmlformats.org/officeDocument/2006/relationships" id="260" r:id="Re609c2c393d540bd"/>
    <p:sldId xmlns:r="http://schemas.openxmlformats.org/officeDocument/2006/relationships" id="261" r:id="R6ad03e157289420d"/>
    <p:sldId xmlns:r="http://schemas.openxmlformats.org/officeDocument/2006/relationships" id="262" r:id="R4bee694de854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1e217502f474e" /><Relationship Type="http://schemas.openxmlformats.org/officeDocument/2006/relationships/slide" Target="/ppt/slides/slide1.xml" Id="R192a212e1a644d64" /><Relationship Type="http://schemas.openxmlformats.org/officeDocument/2006/relationships/slide" Target="/ppt/slides/slide2.xml" Id="R6c1c3971c3a24b5c" /><Relationship Type="http://schemas.openxmlformats.org/officeDocument/2006/relationships/slide" Target="/ppt/slides/slide3.xml" Id="R61e4a4d19fff43a8" /><Relationship Type="http://schemas.openxmlformats.org/officeDocument/2006/relationships/slide" Target="/ppt/slides/slide4.xml" Id="Rfc84a4bb6adb4d09" /><Relationship Type="http://schemas.openxmlformats.org/officeDocument/2006/relationships/slide" Target="/ppt/slides/slide5.xml" Id="Re609c2c393d540bd" /><Relationship Type="http://schemas.openxmlformats.org/officeDocument/2006/relationships/slide" Target="/ppt/slides/slide6.xml" Id="R6ad03e157289420d" /><Relationship Type="http://schemas.openxmlformats.org/officeDocument/2006/relationships/slide" Target="/ppt/slides/slide7.xml" Id="R4bee694de854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f80771d6547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ca72e86c24aff" /><Relationship Type="http://schemas.openxmlformats.org/officeDocument/2006/relationships/theme" Target="/ppt/slideMasters/theme/theme1.xml" Id="Rad9719b5d600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aca72e86c24a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2e32caea0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541236365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6d710149f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983dc4fe64f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163a3b99b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f93016598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ed50307a944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HERMAR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HERMAR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3 441 722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AARNÆS HERMAN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