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fd4ac0245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93126fd8d4664"/>
  </p:sldMasterIdLst>
  <p:sldIdLst>
    <p:sldId xmlns:r="http://schemas.openxmlformats.org/officeDocument/2006/relationships" id="256" r:id="R5d2465dd179745c9"/>
    <p:sldId xmlns:r="http://schemas.openxmlformats.org/officeDocument/2006/relationships" id="257" r:id="Rc945f3f43a0c4c98"/>
    <p:sldId xmlns:r="http://schemas.openxmlformats.org/officeDocument/2006/relationships" id="258" r:id="Ra0c521e0c28b4a46"/>
    <p:sldId xmlns:r="http://schemas.openxmlformats.org/officeDocument/2006/relationships" id="259" r:id="Refcf9380b6a94112"/>
    <p:sldId xmlns:r="http://schemas.openxmlformats.org/officeDocument/2006/relationships" id="260" r:id="R6a121893699b4a23"/>
    <p:sldId xmlns:r="http://schemas.openxmlformats.org/officeDocument/2006/relationships" id="261" r:id="R57e6bacc2fe7433d"/>
    <p:sldId xmlns:r="http://schemas.openxmlformats.org/officeDocument/2006/relationships" id="262" r:id="R5ef663515a02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93126fd8d4664" /><Relationship Type="http://schemas.openxmlformats.org/officeDocument/2006/relationships/slide" Target="/ppt/slides/slide1.xml" Id="R5d2465dd179745c9" /><Relationship Type="http://schemas.openxmlformats.org/officeDocument/2006/relationships/slide" Target="/ppt/slides/slide2.xml" Id="Rc945f3f43a0c4c98" /><Relationship Type="http://schemas.openxmlformats.org/officeDocument/2006/relationships/slide" Target="/ppt/slides/slide3.xml" Id="Ra0c521e0c28b4a46" /><Relationship Type="http://schemas.openxmlformats.org/officeDocument/2006/relationships/slide" Target="/ppt/slides/slide4.xml" Id="Refcf9380b6a94112" /><Relationship Type="http://schemas.openxmlformats.org/officeDocument/2006/relationships/slide" Target="/ppt/slides/slide5.xml" Id="R6a121893699b4a23" /><Relationship Type="http://schemas.openxmlformats.org/officeDocument/2006/relationships/slide" Target="/ppt/slides/slide6.xml" Id="R57e6bacc2fe7433d" /><Relationship Type="http://schemas.openxmlformats.org/officeDocument/2006/relationships/slide" Target="/ppt/slides/slide7.xml" Id="R5ef663515a02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4dc72a0c9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98a0531a40a9" /><Relationship Type="http://schemas.openxmlformats.org/officeDocument/2006/relationships/theme" Target="/ppt/slideMasters/theme/theme1.xml" Id="R497b74caa70f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f98a0531a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4a0a6aef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a4a19c42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50c9aa43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4d55f602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e7092697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4d2455796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b18353e4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FOXCASTLE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FOXCASTLE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MIKELBORG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FOXCASTLE AS</a:t>
            </a:r>
          </a:p>
        </p:txBody>
      </p:sp>
    </p:spTree>
  </p:cSld>
  <p:clrMapOvr>
    <a:masterClrMapping xmlns:a="http://schemas.openxmlformats.org/drawingml/2006/main"/>
  </p:clrMapOvr>
</p:sld>
</file>