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88c2fb0514a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8770ef7084d79"/>
  </p:sldMasterIdLst>
  <p:sldIdLst>
    <p:sldId xmlns:r="http://schemas.openxmlformats.org/officeDocument/2006/relationships" id="256" r:id="R84a7889204ab4503"/>
    <p:sldId xmlns:r="http://schemas.openxmlformats.org/officeDocument/2006/relationships" id="257" r:id="Rd43003e99cd34983"/>
    <p:sldId xmlns:r="http://schemas.openxmlformats.org/officeDocument/2006/relationships" id="258" r:id="R7b93c83d7db94aed"/>
    <p:sldId xmlns:r="http://schemas.openxmlformats.org/officeDocument/2006/relationships" id="259" r:id="R9aeeefda4a204c18"/>
    <p:sldId xmlns:r="http://schemas.openxmlformats.org/officeDocument/2006/relationships" id="260" r:id="Rc5bff9fca3794de7"/>
    <p:sldId xmlns:r="http://schemas.openxmlformats.org/officeDocument/2006/relationships" id="261" r:id="R1be29062d9844e3a"/>
    <p:sldId xmlns:r="http://schemas.openxmlformats.org/officeDocument/2006/relationships" id="262" r:id="R196c31dc647d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8770ef7084d79" /><Relationship Type="http://schemas.openxmlformats.org/officeDocument/2006/relationships/slide" Target="/ppt/slides/slide1.xml" Id="R84a7889204ab4503" /><Relationship Type="http://schemas.openxmlformats.org/officeDocument/2006/relationships/slide" Target="/ppt/slides/slide2.xml" Id="Rd43003e99cd34983" /><Relationship Type="http://schemas.openxmlformats.org/officeDocument/2006/relationships/slide" Target="/ppt/slides/slide3.xml" Id="R7b93c83d7db94aed" /><Relationship Type="http://schemas.openxmlformats.org/officeDocument/2006/relationships/slide" Target="/ppt/slides/slide4.xml" Id="R9aeeefda4a204c18" /><Relationship Type="http://schemas.openxmlformats.org/officeDocument/2006/relationships/slide" Target="/ppt/slides/slide5.xml" Id="Rc5bff9fca3794de7" /><Relationship Type="http://schemas.openxmlformats.org/officeDocument/2006/relationships/slide" Target="/ppt/slides/slide6.xml" Id="R1be29062d9844e3a" /><Relationship Type="http://schemas.openxmlformats.org/officeDocument/2006/relationships/slide" Target="/ppt/slides/slide7.xml" Id="R196c31dc647d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6c962acd243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01cf99cf44f38" /><Relationship Type="http://schemas.openxmlformats.org/officeDocument/2006/relationships/theme" Target="/ppt/slideMasters/theme/theme1.xml" Id="Rf6ec75796dfc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01cf99cf4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7fafae1a8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af476fb01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afd5216cb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a0e976ce7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4e81c578a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7204a6da9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fa135d78b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9 228 141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69 313 782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FMJ FINANCE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HMJ FINANCE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Vækerøveien 124T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918 830 251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CAPITAL AS</a:t>
            </a:r>
          </a:p>
        </p:txBody>
      </p:sp>
    </p:spTree>
  </p:cSld>
  <p:clrMapOvr>
    <a:masterClrMapping xmlns:a="http://schemas.openxmlformats.org/drawingml/2006/main"/>
  </p:clrMapOvr>
</p:sld>
</file>