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24556b612a4c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83c2bb5a29460b"/>
  </p:sldMasterIdLst>
  <p:sldIdLst>
    <p:sldId xmlns:r="http://schemas.openxmlformats.org/officeDocument/2006/relationships" id="256" r:id="Rec99ae7d5ffc4a47"/>
    <p:sldId xmlns:r="http://schemas.openxmlformats.org/officeDocument/2006/relationships" id="257" r:id="R50637879b7bf450e"/>
    <p:sldId xmlns:r="http://schemas.openxmlformats.org/officeDocument/2006/relationships" id="258" r:id="R04010f601aa8488c"/>
    <p:sldId xmlns:r="http://schemas.openxmlformats.org/officeDocument/2006/relationships" id="259" r:id="R81be91fc469a4b9c"/>
    <p:sldId xmlns:r="http://schemas.openxmlformats.org/officeDocument/2006/relationships" id="260" r:id="Rc99d02b3d6f24c6e"/>
    <p:sldId xmlns:r="http://schemas.openxmlformats.org/officeDocument/2006/relationships" id="261" r:id="R879bbf6c68234282"/>
    <p:sldId xmlns:r="http://schemas.openxmlformats.org/officeDocument/2006/relationships" id="262" r:id="R564745da42a84c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83c2bb5a29460b" /><Relationship Type="http://schemas.openxmlformats.org/officeDocument/2006/relationships/slide" Target="/ppt/slides/slide1.xml" Id="Rec99ae7d5ffc4a47" /><Relationship Type="http://schemas.openxmlformats.org/officeDocument/2006/relationships/slide" Target="/ppt/slides/slide2.xml" Id="R50637879b7bf450e" /><Relationship Type="http://schemas.openxmlformats.org/officeDocument/2006/relationships/slide" Target="/ppt/slides/slide3.xml" Id="R04010f601aa8488c" /><Relationship Type="http://schemas.openxmlformats.org/officeDocument/2006/relationships/slide" Target="/ppt/slides/slide4.xml" Id="R81be91fc469a4b9c" /><Relationship Type="http://schemas.openxmlformats.org/officeDocument/2006/relationships/slide" Target="/ppt/slides/slide5.xml" Id="Rc99d02b3d6f24c6e" /><Relationship Type="http://schemas.openxmlformats.org/officeDocument/2006/relationships/slide" Target="/ppt/slides/slide6.xml" Id="R879bbf6c68234282" /><Relationship Type="http://schemas.openxmlformats.org/officeDocument/2006/relationships/slide" Target="/ppt/slides/slide7.xml" Id="R564745da42a84c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1d50c6ea344f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0a823948b4a59" /><Relationship Type="http://schemas.openxmlformats.org/officeDocument/2006/relationships/theme" Target="/ppt/slideMasters/theme/theme1.xml" Id="Rfab39b445e714a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a0a823948b4a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5d4ac55c34f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5a4d23f8044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42048a2704b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38856b3994c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654648e2f4f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34b65d4b243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a817e9ab340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LAHAUG OG TJADE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LAHAUG OG TJADE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LAHAUG OG TJADE AS ble etablert [år] og holder til i Skjetten.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LAHAUG OG TJADE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LAHAUG OG TJADE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LAHAUG OG TJADE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5 409 142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248 665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3 694 042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LAHAUG OG TJADE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LAHAUG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LAHAUG OG TJADE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Lahaugmoveien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918 831 398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LAHAUG OG TJADE AS</a:t>
            </a:r>
          </a:p>
        </p:txBody>
      </p:sp>
    </p:spTree>
  </p:cSld>
  <p:clrMapOvr>
    <a:masterClrMapping xmlns:a="http://schemas.openxmlformats.org/drawingml/2006/main"/>
  </p:clrMapOvr>
</p:sld>
</file>