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861cc274e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70e6666634a3c"/>
  </p:sldMasterIdLst>
  <p:sldIdLst>
    <p:sldId xmlns:r="http://schemas.openxmlformats.org/officeDocument/2006/relationships" id="256" r:id="R5d280a03069b4ea1"/>
    <p:sldId xmlns:r="http://schemas.openxmlformats.org/officeDocument/2006/relationships" id="257" r:id="Rb5792461d7634003"/>
    <p:sldId xmlns:r="http://schemas.openxmlformats.org/officeDocument/2006/relationships" id="258" r:id="R17f22c7cc5dc4351"/>
    <p:sldId xmlns:r="http://schemas.openxmlformats.org/officeDocument/2006/relationships" id="259" r:id="Rc9a39a76737140e1"/>
    <p:sldId xmlns:r="http://schemas.openxmlformats.org/officeDocument/2006/relationships" id="260" r:id="R25bec00499244963"/>
    <p:sldId xmlns:r="http://schemas.openxmlformats.org/officeDocument/2006/relationships" id="261" r:id="R343b81a67ab542e7"/>
    <p:sldId xmlns:r="http://schemas.openxmlformats.org/officeDocument/2006/relationships" id="262" r:id="R966a640dc6f1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70e6666634a3c" /><Relationship Type="http://schemas.openxmlformats.org/officeDocument/2006/relationships/slide" Target="/ppt/slides/slide1.xml" Id="R5d280a03069b4ea1" /><Relationship Type="http://schemas.openxmlformats.org/officeDocument/2006/relationships/slide" Target="/ppt/slides/slide2.xml" Id="Rb5792461d7634003" /><Relationship Type="http://schemas.openxmlformats.org/officeDocument/2006/relationships/slide" Target="/ppt/slides/slide3.xml" Id="R17f22c7cc5dc4351" /><Relationship Type="http://schemas.openxmlformats.org/officeDocument/2006/relationships/slide" Target="/ppt/slides/slide4.xml" Id="Rc9a39a76737140e1" /><Relationship Type="http://schemas.openxmlformats.org/officeDocument/2006/relationships/slide" Target="/ppt/slides/slide5.xml" Id="R25bec00499244963" /><Relationship Type="http://schemas.openxmlformats.org/officeDocument/2006/relationships/slide" Target="/ppt/slides/slide6.xml" Id="R343b81a67ab542e7" /><Relationship Type="http://schemas.openxmlformats.org/officeDocument/2006/relationships/slide" Target="/ppt/slides/slide7.xml" Id="R966a640dc6f1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9b07c41d0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f0a7764c4a45" /><Relationship Type="http://schemas.openxmlformats.org/officeDocument/2006/relationships/theme" Target="/ppt/slideMasters/theme/theme1.xml" Id="Re4a7fe7b5b8d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ff0a7764c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4f3fd320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d4fc0dd8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e3be5e18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d494159d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bd2cfb66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6fc8eba73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8849b526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918 835 547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CAPITAL AS</a:t>
            </a:r>
          </a:p>
        </p:txBody>
      </p:sp>
    </p:spTree>
  </p:cSld>
  <p:clrMapOvr>
    <a:masterClrMapping xmlns:a="http://schemas.openxmlformats.org/drawingml/2006/main"/>
  </p:clrMapOvr>
</p:sld>
</file>