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251cf5f10d46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7b0159997d4a3f"/>
  </p:sldMasterIdLst>
  <p:sldIdLst>
    <p:sldId xmlns:r="http://schemas.openxmlformats.org/officeDocument/2006/relationships" id="256" r:id="Rb073980dbadb493a"/>
    <p:sldId xmlns:r="http://schemas.openxmlformats.org/officeDocument/2006/relationships" id="257" r:id="R519ccd15b1dd49d5"/>
    <p:sldId xmlns:r="http://schemas.openxmlformats.org/officeDocument/2006/relationships" id="258" r:id="R96f884c7688b421d"/>
    <p:sldId xmlns:r="http://schemas.openxmlformats.org/officeDocument/2006/relationships" id="259" r:id="R318af3f7832047d4"/>
    <p:sldId xmlns:r="http://schemas.openxmlformats.org/officeDocument/2006/relationships" id="260" r:id="R58523f60af5d47a8"/>
    <p:sldId xmlns:r="http://schemas.openxmlformats.org/officeDocument/2006/relationships" id="261" r:id="R52b86359df4b473e"/>
    <p:sldId xmlns:r="http://schemas.openxmlformats.org/officeDocument/2006/relationships" id="262" r:id="R1bb63bad424c44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7b0159997d4a3f" /><Relationship Type="http://schemas.openxmlformats.org/officeDocument/2006/relationships/slide" Target="/ppt/slides/slide1.xml" Id="Rb073980dbadb493a" /><Relationship Type="http://schemas.openxmlformats.org/officeDocument/2006/relationships/slide" Target="/ppt/slides/slide2.xml" Id="R519ccd15b1dd49d5" /><Relationship Type="http://schemas.openxmlformats.org/officeDocument/2006/relationships/slide" Target="/ppt/slides/slide3.xml" Id="R96f884c7688b421d" /><Relationship Type="http://schemas.openxmlformats.org/officeDocument/2006/relationships/slide" Target="/ppt/slides/slide4.xml" Id="R318af3f7832047d4" /><Relationship Type="http://schemas.openxmlformats.org/officeDocument/2006/relationships/slide" Target="/ppt/slides/slide5.xml" Id="R58523f60af5d47a8" /><Relationship Type="http://schemas.openxmlformats.org/officeDocument/2006/relationships/slide" Target="/ppt/slides/slide6.xml" Id="R52b86359df4b473e" /><Relationship Type="http://schemas.openxmlformats.org/officeDocument/2006/relationships/slide" Target="/ppt/slides/slide7.xml" Id="R1bb63bad424c44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889ddd832f4c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aba75689a4a92" /><Relationship Type="http://schemas.openxmlformats.org/officeDocument/2006/relationships/theme" Target="/ppt/slideMasters/theme/theme1.xml" Id="R50ae115defb04f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9aba75689a4a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d3559ddb340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9cd112af646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bc2970d354b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5b4742a004c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342f7b6bf4e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3e33d8c604f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eff2ed47842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−3 021 883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293 956 652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2 143 945 756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2 280 658 948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PETTER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HØEGH MARGRETHE COLLIER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PETTER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HØEGH MARGRETHE COLLIER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JAN PETTER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918 837 655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