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582d05086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ab8cc9c714f83"/>
  </p:sldMasterIdLst>
  <p:sldIdLst>
    <p:sldId xmlns:r="http://schemas.openxmlformats.org/officeDocument/2006/relationships" id="256" r:id="R546ede3e0cb84644"/>
    <p:sldId xmlns:r="http://schemas.openxmlformats.org/officeDocument/2006/relationships" id="257" r:id="R58a54c6e38b4452d"/>
    <p:sldId xmlns:r="http://schemas.openxmlformats.org/officeDocument/2006/relationships" id="258" r:id="R1f0a5eef07364eaf"/>
    <p:sldId xmlns:r="http://schemas.openxmlformats.org/officeDocument/2006/relationships" id="259" r:id="Rff57e5165ee841f1"/>
    <p:sldId xmlns:r="http://schemas.openxmlformats.org/officeDocument/2006/relationships" id="260" r:id="R51e7c2c200e145d6"/>
    <p:sldId xmlns:r="http://schemas.openxmlformats.org/officeDocument/2006/relationships" id="261" r:id="Rf1ef4413c61f4b84"/>
    <p:sldId xmlns:r="http://schemas.openxmlformats.org/officeDocument/2006/relationships" id="262" r:id="R8e9aff498a2c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ab8cc9c714f83" /><Relationship Type="http://schemas.openxmlformats.org/officeDocument/2006/relationships/slide" Target="/ppt/slides/slide1.xml" Id="R546ede3e0cb84644" /><Relationship Type="http://schemas.openxmlformats.org/officeDocument/2006/relationships/slide" Target="/ppt/slides/slide2.xml" Id="R58a54c6e38b4452d" /><Relationship Type="http://schemas.openxmlformats.org/officeDocument/2006/relationships/slide" Target="/ppt/slides/slide3.xml" Id="R1f0a5eef07364eaf" /><Relationship Type="http://schemas.openxmlformats.org/officeDocument/2006/relationships/slide" Target="/ppt/slides/slide4.xml" Id="Rff57e5165ee841f1" /><Relationship Type="http://schemas.openxmlformats.org/officeDocument/2006/relationships/slide" Target="/ppt/slides/slide5.xml" Id="R51e7c2c200e145d6" /><Relationship Type="http://schemas.openxmlformats.org/officeDocument/2006/relationships/slide" Target="/ppt/slides/slide6.xml" Id="Rf1ef4413c61f4b84" /><Relationship Type="http://schemas.openxmlformats.org/officeDocument/2006/relationships/slide" Target="/ppt/slides/slide7.xml" Id="R8e9aff498a2c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abd14954a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5dd7875864733" /><Relationship Type="http://schemas.openxmlformats.org/officeDocument/2006/relationships/theme" Target="/ppt/slideMasters/theme/theme1.xml" Id="Rff25cb2e2734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5dd787586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52985273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31bc79345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37828e66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e755afb6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5c89d6e84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f5e82a71f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b3575057f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LYNGMO REMI BOLSØY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