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6d1489743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950971cdc4b29"/>
  </p:sldMasterIdLst>
  <p:sldIdLst>
    <p:sldId xmlns:r="http://schemas.openxmlformats.org/officeDocument/2006/relationships" id="256" r:id="R5308b0d77c8547a5"/>
    <p:sldId xmlns:r="http://schemas.openxmlformats.org/officeDocument/2006/relationships" id="257" r:id="Rd2856fc1b97a4793"/>
    <p:sldId xmlns:r="http://schemas.openxmlformats.org/officeDocument/2006/relationships" id="258" r:id="Rb0557525fd6245d2"/>
    <p:sldId xmlns:r="http://schemas.openxmlformats.org/officeDocument/2006/relationships" id="259" r:id="R94f5bb394a0f463b"/>
    <p:sldId xmlns:r="http://schemas.openxmlformats.org/officeDocument/2006/relationships" id="260" r:id="Ra0db4e87e62949c8"/>
    <p:sldId xmlns:r="http://schemas.openxmlformats.org/officeDocument/2006/relationships" id="261" r:id="Rff95f86ba09b4fa9"/>
    <p:sldId xmlns:r="http://schemas.openxmlformats.org/officeDocument/2006/relationships" id="262" r:id="R20cd2ac5e8a2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950971cdc4b29" /><Relationship Type="http://schemas.openxmlformats.org/officeDocument/2006/relationships/slide" Target="/ppt/slides/slide1.xml" Id="R5308b0d77c8547a5" /><Relationship Type="http://schemas.openxmlformats.org/officeDocument/2006/relationships/slide" Target="/ppt/slides/slide2.xml" Id="Rd2856fc1b97a4793" /><Relationship Type="http://schemas.openxmlformats.org/officeDocument/2006/relationships/slide" Target="/ppt/slides/slide3.xml" Id="Rb0557525fd6245d2" /><Relationship Type="http://schemas.openxmlformats.org/officeDocument/2006/relationships/slide" Target="/ppt/slides/slide4.xml" Id="R94f5bb394a0f463b" /><Relationship Type="http://schemas.openxmlformats.org/officeDocument/2006/relationships/slide" Target="/ppt/slides/slide5.xml" Id="Ra0db4e87e62949c8" /><Relationship Type="http://schemas.openxmlformats.org/officeDocument/2006/relationships/slide" Target="/ppt/slides/slide6.xml" Id="Rff95f86ba09b4fa9" /><Relationship Type="http://schemas.openxmlformats.org/officeDocument/2006/relationships/slide" Target="/ppt/slides/slide7.xml" Id="R20cd2ac5e8a2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8c12aa6a6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de02713d4579" /><Relationship Type="http://schemas.openxmlformats.org/officeDocument/2006/relationships/theme" Target="/ppt/slideMasters/theme/theme1.xml" Id="R98312b025f22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4de02713d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093971d5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00244ad4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50b00d73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c3cfc83a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a0861b65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d8048637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ebf91676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6 413 177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GATLAND BERIT SYNNØVE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HAUGESTEN ROALD ARNE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Gatland, Innspurten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918 843 000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CAPITAL AS</a:t>
            </a:r>
          </a:p>
        </p:txBody>
      </p:sp>
    </p:spTree>
  </p:cSld>
  <p:clrMapOvr>
    <a:masterClrMapping xmlns:a="http://schemas.openxmlformats.org/drawingml/2006/main"/>
  </p:clrMapOvr>
</p:sld>
</file>