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2e38481e9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73721bdf94ea5"/>
  </p:sldMasterIdLst>
  <p:sldIdLst>
    <p:sldId xmlns:r="http://schemas.openxmlformats.org/officeDocument/2006/relationships" id="256" r:id="R51ffb130b40d47ae"/>
    <p:sldId xmlns:r="http://schemas.openxmlformats.org/officeDocument/2006/relationships" id="257" r:id="R48833d069fc74abf"/>
    <p:sldId xmlns:r="http://schemas.openxmlformats.org/officeDocument/2006/relationships" id="258" r:id="R67f6c542b5394589"/>
    <p:sldId xmlns:r="http://schemas.openxmlformats.org/officeDocument/2006/relationships" id="259" r:id="R5c20eadfee2447b9"/>
    <p:sldId xmlns:r="http://schemas.openxmlformats.org/officeDocument/2006/relationships" id="260" r:id="R63add40859da46ad"/>
    <p:sldId xmlns:r="http://schemas.openxmlformats.org/officeDocument/2006/relationships" id="261" r:id="Rd2b62362034e45b9"/>
    <p:sldId xmlns:r="http://schemas.openxmlformats.org/officeDocument/2006/relationships" id="262" r:id="R023526b20c11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73721bdf94ea5" /><Relationship Type="http://schemas.openxmlformats.org/officeDocument/2006/relationships/slide" Target="/ppt/slides/slide1.xml" Id="R51ffb130b40d47ae" /><Relationship Type="http://schemas.openxmlformats.org/officeDocument/2006/relationships/slide" Target="/ppt/slides/slide2.xml" Id="R48833d069fc74abf" /><Relationship Type="http://schemas.openxmlformats.org/officeDocument/2006/relationships/slide" Target="/ppt/slides/slide3.xml" Id="R67f6c542b5394589" /><Relationship Type="http://schemas.openxmlformats.org/officeDocument/2006/relationships/slide" Target="/ppt/slides/slide4.xml" Id="R5c20eadfee2447b9" /><Relationship Type="http://schemas.openxmlformats.org/officeDocument/2006/relationships/slide" Target="/ppt/slides/slide5.xml" Id="R63add40859da46ad" /><Relationship Type="http://schemas.openxmlformats.org/officeDocument/2006/relationships/slide" Target="/ppt/slides/slide6.xml" Id="Rd2b62362034e45b9" /><Relationship Type="http://schemas.openxmlformats.org/officeDocument/2006/relationships/slide" Target="/ppt/slides/slide7.xml" Id="R023526b20c11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1a67ae276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78df6b9c410d" /><Relationship Type="http://schemas.openxmlformats.org/officeDocument/2006/relationships/theme" Target="/ppt/slideMasters/theme/theme1.xml" Id="R18f8f45801c0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178df6b9c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bdadafea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f0890a29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934b6515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12af04946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68dcd4228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b43d7685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c417619b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BYGG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534 522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JAN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jan-eirik@hotmail.com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BYGG AS</a:t>
            </a:r>
          </a:p>
        </p:txBody>
      </p:sp>
    </p:spTree>
  </p:cSld>
  <p:clrMapOvr>
    <a:masterClrMapping xmlns:a="http://schemas.openxmlformats.org/drawingml/2006/main"/>
  </p:clrMapOvr>
</p:sld>
</file>