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64449595f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5d759f90a4768"/>
  </p:sldMasterIdLst>
  <p:sldIdLst>
    <p:sldId xmlns:r="http://schemas.openxmlformats.org/officeDocument/2006/relationships" id="256" r:id="Rf96887af9d784a53"/>
    <p:sldId xmlns:r="http://schemas.openxmlformats.org/officeDocument/2006/relationships" id="257" r:id="R441ea74d8e0d40c2"/>
    <p:sldId xmlns:r="http://schemas.openxmlformats.org/officeDocument/2006/relationships" id="258" r:id="R22f57a55b7054483"/>
    <p:sldId xmlns:r="http://schemas.openxmlformats.org/officeDocument/2006/relationships" id="259" r:id="R0c5962f680264746"/>
    <p:sldId xmlns:r="http://schemas.openxmlformats.org/officeDocument/2006/relationships" id="260" r:id="R1db94239e39548ac"/>
    <p:sldId xmlns:r="http://schemas.openxmlformats.org/officeDocument/2006/relationships" id="261" r:id="Rfc1265ff001e4d09"/>
    <p:sldId xmlns:r="http://schemas.openxmlformats.org/officeDocument/2006/relationships" id="262" r:id="Rab9ccacff849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5d759f90a4768" /><Relationship Type="http://schemas.openxmlformats.org/officeDocument/2006/relationships/slide" Target="/ppt/slides/slide1.xml" Id="Rf96887af9d784a53" /><Relationship Type="http://schemas.openxmlformats.org/officeDocument/2006/relationships/slide" Target="/ppt/slides/slide2.xml" Id="R441ea74d8e0d40c2" /><Relationship Type="http://schemas.openxmlformats.org/officeDocument/2006/relationships/slide" Target="/ppt/slides/slide3.xml" Id="R22f57a55b7054483" /><Relationship Type="http://schemas.openxmlformats.org/officeDocument/2006/relationships/slide" Target="/ppt/slides/slide4.xml" Id="R0c5962f680264746" /><Relationship Type="http://schemas.openxmlformats.org/officeDocument/2006/relationships/slide" Target="/ppt/slides/slide5.xml" Id="R1db94239e39548ac" /><Relationship Type="http://schemas.openxmlformats.org/officeDocument/2006/relationships/slide" Target="/ppt/slides/slide6.xml" Id="Rfc1265ff001e4d09" /><Relationship Type="http://schemas.openxmlformats.org/officeDocument/2006/relationships/slide" Target="/ppt/slides/slide7.xml" Id="Rab9ccacff849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d9a87ef11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3e0f0c524e47" /><Relationship Type="http://schemas.openxmlformats.org/officeDocument/2006/relationships/theme" Target="/ppt/slideMasters/theme/theme1.xml" Id="R5b9b2b5d7d6f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43e0f0c52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ca54f646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8227681c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3d17fd33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da8ae97e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a59a6bea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327c4b0f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afd1f4be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PLAN1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19 403 122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HEIERTZ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KVM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HANSEN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STORSTEIN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FOLMO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