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4050d78ab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a930b48ec4546"/>
  </p:sldMasterIdLst>
  <p:sldIdLst>
    <p:sldId xmlns:r="http://schemas.openxmlformats.org/officeDocument/2006/relationships" id="256" r:id="R3ab4c9264b1f443f"/>
    <p:sldId xmlns:r="http://schemas.openxmlformats.org/officeDocument/2006/relationships" id="257" r:id="R11af8319f2034886"/>
    <p:sldId xmlns:r="http://schemas.openxmlformats.org/officeDocument/2006/relationships" id="258" r:id="R734a6527f9954ce3"/>
    <p:sldId xmlns:r="http://schemas.openxmlformats.org/officeDocument/2006/relationships" id="259" r:id="Red6b5490515043e6"/>
    <p:sldId xmlns:r="http://schemas.openxmlformats.org/officeDocument/2006/relationships" id="260" r:id="R98f57bb11cf74f6f"/>
    <p:sldId xmlns:r="http://schemas.openxmlformats.org/officeDocument/2006/relationships" id="261" r:id="R883dcddee1eb41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a930b48ec4546" /><Relationship Type="http://schemas.openxmlformats.org/officeDocument/2006/relationships/slide" Target="/ppt/slides/slide1.xml" Id="R3ab4c9264b1f443f" /><Relationship Type="http://schemas.openxmlformats.org/officeDocument/2006/relationships/slide" Target="/ppt/slides/slide2.xml" Id="R11af8319f2034886" /><Relationship Type="http://schemas.openxmlformats.org/officeDocument/2006/relationships/slide" Target="/ppt/slides/slide3.xml" Id="R734a6527f9954ce3" /><Relationship Type="http://schemas.openxmlformats.org/officeDocument/2006/relationships/slide" Target="/ppt/slides/slide4.xml" Id="Red6b5490515043e6" /><Relationship Type="http://schemas.openxmlformats.org/officeDocument/2006/relationships/slide" Target="/ppt/slides/slide5.xml" Id="R98f57bb11cf74f6f" /><Relationship Type="http://schemas.openxmlformats.org/officeDocument/2006/relationships/slide" Target="/ppt/slides/slide6.xml" Id="R883dcddee1eb41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e71665e31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fc803b5794684" /><Relationship Type="http://schemas.openxmlformats.org/officeDocument/2006/relationships/theme" Target="/ppt/slideMasters/theme/theme1.xml" Id="Rad3da271d39240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fc803b579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e6ad5780a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f77f8d3e1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db4db2ed1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99c108b08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d5ff86683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2e895da03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Gjeflelinna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918 848 053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WIEN BYGG AS</a:t>
            </a:r>
          </a:p>
        </p:txBody>
      </p:sp>
    </p:spTree>
  </p:cSld>
  <p:clrMapOvr>
    <a:masterClrMapping xmlns:a="http://schemas.openxmlformats.org/drawingml/2006/main"/>
  </p:clrMapOvr>
</p:sld>
</file>