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ee59c456c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041ece2cf4052"/>
  </p:sldMasterIdLst>
  <p:sldIdLst>
    <p:sldId xmlns:r="http://schemas.openxmlformats.org/officeDocument/2006/relationships" id="256" r:id="R9c73475c882b461e"/>
    <p:sldId xmlns:r="http://schemas.openxmlformats.org/officeDocument/2006/relationships" id="257" r:id="R5c0365c5d4494932"/>
    <p:sldId xmlns:r="http://schemas.openxmlformats.org/officeDocument/2006/relationships" id="258" r:id="Rde6785d5cf164158"/>
    <p:sldId xmlns:r="http://schemas.openxmlformats.org/officeDocument/2006/relationships" id="259" r:id="R3de4efb434d04d40"/>
    <p:sldId xmlns:r="http://schemas.openxmlformats.org/officeDocument/2006/relationships" id="260" r:id="R258911f6c5174ff2"/>
    <p:sldId xmlns:r="http://schemas.openxmlformats.org/officeDocument/2006/relationships" id="261" r:id="R40a86b6aca264cd4"/>
    <p:sldId xmlns:r="http://schemas.openxmlformats.org/officeDocument/2006/relationships" id="262" r:id="R6725ae24d4d5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041ece2cf4052" /><Relationship Type="http://schemas.openxmlformats.org/officeDocument/2006/relationships/slide" Target="/ppt/slides/slide1.xml" Id="R9c73475c882b461e" /><Relationship Type="http://schemas.openxmlformats.org/officeDocument/2006/relationships/slide" Target="/ppt/slides/slide2.xml" Id="R5c0365c5d4494932" /><Relationship Type="http://schemas.openxmlformats.org/officeDocument/2006/relationships/slide" Target="/ppt/slides/slide3.xml" Id="Rde6785d5cf164158" /><Relationship Type="http://schemas.openxmlformats.org/officeDocument/2006/relationships/slide" Target="/ppt/slides/slide4.xml" Id="R3de4efb434d04d40" /><Relationship Type="http://schemas.openxmlformats.org/officeDocument/2006/relationships/slide" Target="/ppt/slides/slide5.xml" Id="R258911f6c5174ff2" /><Relationship Type="http://schemas.openxmlformats.org/officeDocument/2006/relationships/slide" Target="/ppt/slides/slide6.xml" Id="R40a86b6aca264cd4" /><Relationship Type="http://schemas.openxmlformats.org/officeDocument/2006/relationships/slide" Target="/ppt/slides/slide7.xml" Id="R6725ae24d4d5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5ed9d8714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a656fea8499e" /><Relationship Type="http://schemas.openxmlformats.org/officeDocument/2006/relationships/theme" Target="/ppt/slideMasters/theme/theme1.xml" Id="R2a5e979c9cd9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a656fea8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10324544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4ee5206a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4565e7aa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ff7273cc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604136c7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70a76a2c5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bdf94f3d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WIEN BYGG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WIEN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Gjeflelinna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