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2fe99e96f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9cd8b1b8c4149"/>
  </p:sldMasterIdLst>
  <p:sldIdLst>
    <p:sldId xmlns:r="http://schemas.openxmlformats.org/officeDocument/2006/relationships" id="256" r:id="Ref69c3977fb94cf1"/>
    <p:sldId xmlns:r="http://schemas.openxmlformats.org/officeDocument/2006/relationships" id="257" r:id="R0d61e8e7fb1c48e1"/>
    <p:sldId xmlns:r="http://schemas.openxmlformats.org/officeDocument/2006/relationships" id="258" r:id="R49cad841addf4c54"/>
    <p:sldId xmlns:r="http://schemas.openxmlformats.org/officeDocument/2006/relationships" id="259" r:id="R6336ff0767f04ffb"/>
    <p:sldId xmlns:r="http://schemas.openxmlformats.org/officeDocument/2006/relationships" id="260" r:id="Re5cce25981fb43da"/>
    <p:sldId xmlns:r="http://schemas.openxmlformats.org/officeDocument/2006/relationships" id="261" r:id="Rf23def115fba4189"/>
    <p:sldId xmlns:r="http://schemas.openxmlformats.org/officeDocument/2006/relationships" id="262" r:id="R01a386bacdd0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9cd8b1b8c4149" /><Relationship Type="http://schemas.openxmlformats.org/officeDocument/2006/relationships/slide" Target="/ppt/slides/slide1.xml" Id="Ref69c3977fb94cf1" /><Relationship Type="http://schemas.openxmlformats.org/officeDocument/2006/relationships/slide" Target="/ppt/slides/slide2.xml" Id="R0d61e8e7fb1c48e1" /><Relationship Type="http://schemas.openxmlformats.org/officeDocument/2006/relationships/slide" Target="/ppt/slides/slide3.xml" Id="R49cad841addf4c54" /><Relationship Type="http://schemas.openxmlformats.org/officeDocument/2006/relationships/slide" Target="/ppt/slides/slide4.xml" Id="R6336ff0767f04ffb" /><Relationship Type="http://schemas.openxmlformats.org/officeDocument/2006/relationships/slide" Target="/ppt/slides/slide5.xml" Id="Re5cce25981fb43da" /><Relationship Type="http://schemas.openxmlformats.org/officeDocument/2006/relationships/slide" Target="/ppt/slides/slide6.xml" Id="Rf23def115fba4189" /><Relationship Type="http://schemas.openxmlformats.org/officeDocument/2006/relationships/slide" Target="/ppt/slides/slide7.xml" Id="R01a386bacdd0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1a7cf40c5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ae3cf59144c5" /><Relationship Type="http://schemas.openxmlformats.org/officeDocument/2006/relationships/theme" Target="/ppt/slideMasters/theme/theme1.xml" Id="Rce97ef11108b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5ae3cf591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85e52835a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087a7ecb45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a7f34aa8f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dddfa0c80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ab9641899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aace8d42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ef086ed6f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AXNES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AXNES BYGG AS ble etablert [år] og holder til i Rovde.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8 761 129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1 986 668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4 069 386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AKSNES MAGNE HALGEIR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AKSNES ELIN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Vedelda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6141 Rovde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918 852 786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AXNES BYGG AS</a:t>
            </a:r>
          </a:p>
        </p:txBody>
      </p:sp>
    </p:spTree>
  </p:cSld>
  <p:clrMapOvr>
    <a:masterClrMapping xmlns:a="http://schemas.openxmlformats.org/drawingml/2006/main"/>
  </p:clrMapOvr>
</p:sld>
</file>