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058e8159c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8631fb07d4fb2"/>
  </p:sldMasterIdLst>
  <p:sldIdLst>
    <p:sldId xmlns:r="http://schemas.openxmlformats.org/officeDocument/2006/relationships" id="256" r:id="R03ba56ecb113415d"/>
    <p:sldId xmlns:r="http://schemas.openxmlformats.org/officeDocument/2006/relationships" id="257" r:id="Re33177598c5c4ae6"/>
    <p:sldId xmlns:r="http://schemas.openxmlformats.org/officeDocument/2006/relationships" id="258" r:id="Rfcaae35278844334"/>
    <p:sldId xmlns:r="http://schemas.openxmlformats.org/officeDocument/2006/relationships" id="259" r:id="R4dcd87b60b6c4297"/>
    <p:sldId xmlns:r="http://schemas.openxmlformats.org/officeDocument/2006/relationships" id="260" r:id="R6a87122c0f4e4ab1"/>
    <p:sldId xmlns:r="http://schemas.openxmlformats.org/officeDocument/2006/relationships" id="261" r:id="R1559a4ef98974488"/>
    <p:sldId xmlns:r="http://schemas.openxmlformats.org/officeDocument/2006/relationships" id="262" r:id="R58cf896e57f24a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8631fb07d4fb2" /><Relationship Type="http://schemas.openxmlformats.org/officeDocument/2006/relationships/slide" Target="/ppt/slides/slide1.xml" Id="R03ba56ecb113415d" /><Relationship Type="http://schemas.openxmlformats.org/officeDocument/2006/relationships/slide" Target="/ppt/slides/slide2.xml" Id="Re33177598c5c4ae6" /><Relationship Type="http://schemas.openxmlformats.org/officeDocument/2006/relationships/slide" Target="/ppt/slides/slide3.xml" Id="Rfcaae35278844334" /><Relationship Type="http://schemas.openxmlformats.org/officeDocument/2006/relationships/slide" Target="/ppt/slides/slide4.xml" Id="R4dcd87b60b6c4297" /><Relationship Type="http://schemas.openxmlformats.org/officeDocument/2006/relationships/slide" Target="/ppt/slides/slide5.xml" Id="R6a87122c0f4e4ab1" /><Relationship Type="http://schemas.openxmlformats.org/officeDocument/2006/relationships/slide" Target="/ppt/slides/slide6.xml" Id="R1559a4ef98974488" /><Relationship Type="http://schemas.openxmlformats.org/officeDocument/2006/relationships/slide" Target="/ppt/slides/slide7.xml" Id="R58cf896e57f24a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9937a6e09f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9ad779594140" /><Relationship Type="http://schemas.openxmlformats.org/officeDocument/2006/relationships/theme" Target="/ppt/slideMasters/theme/theme1.xml" Id="R41b67dfb1d94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e9ad77959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b1e93a8f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b6882d8cd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820db10d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55313724c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7c7a8035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ed4d21878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8c949a8ae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RØSSNES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RØSSNES MASKIN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7 713 263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RØSSNES HENNING ALEXIUS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Nesgårdsveien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RØSSNES MASKIN AS</a:t>
            </a:r>
          </a:p>
        </p:txBody>
      </p:sp>
    </p:spTree>
  </p:cSld>
  <p:clrMapOvr>
    <a:masterClrMapping xmlns:a="http://schemas.openxmlformats.org/drawingml/2006/main"/>
  </p:clrMapOvr>
</p:sld>
</file>