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ca1c1b836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d44f1b76a4ec6"/>
  </p:sldMasterIdLst>
  <p:sldIdLst>
    <p:sldId xmlns:r="http://schemas.openxmlformats.org/officeDocument/2006/relationships" id="256" r:id="R1a02680763d74f4b"/>
    <p:sldId xmlns:r="http://schemas.openxmlformats.org/officeDocument/2006/relationships" id="257" r:id="Ra54c579740114bdd"/>
    <p:sldId xmlns:r="http://schemas.openxmlformats.org/officeDocument/2006/relationships" id="258" r:id="Rf8041a7e232745a7"/>
    <p:sldId xmlns:r="http://schemas.openxmlformats.org/officeDocument/2006/relationships" id="259" r:id="R61defab851854271"/>
    <p:sldId xmlns:r="http://schemas.openxmlformats.org/officeDocument/2006/relationships" id="260" r:id="Rc156f7c1dbc3483d"/>
    <p:sldId xmlns:r="http://schemas.openxmlformats.org/officeDocument/2006/relationships" id="261" r:id="R3d832d7b24ec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d44f1b76a4ec6" /><Relationship Type="http://schemas.openxmlformats.org/officeDocument/2006/relationships/slide" Target="/ppt/slides/slide1.xml" Id="R1a02680763d74f4b" /><Relationship Type="http://schemas.openxmlformats.org/officeDocument/2006/relationships/slide" Target="/ppt/slides/slide2.xml" Id="Ra54c579740114bdd" /><Relationship Type="http://schemas.openxmlformats.org/officeDocument/2006/relationships/slide" Target="/ppt/slides/slide3.xml" Id="Rf8041a7e232745a7" /><Relationship Type="http://schemas.openxmlformats.org/officeDocument/2006/relationships/slide" Target="/ppt/slides/slide4.xml" Id="R61defab851854271" /><Relationship Type="http://schemas.openxmlformats.org/officeDocument/2006/relationships/slide" Target="/ppt/slides/slide5.xml" Id="Rc156f7c1dbc3483d" /><Relationship Type="http://schemas.openxmlformats.org/officeDocument/2006/relationships/slide" Target="/ppt/slides/slide6.xml" Id="R3d832d7b24ec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a321bd3c6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97b8e45b94fa0" /><Relationship Type="http://schemas.openxmlformats.org/officeDocument/2006/relationships/theme" Target="/ppt/slideMasters/theme/theme1.xml" Id="Rb9d2b4427803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97b8e45b9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54f153ea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aa78597447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a48b3142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229003b36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ff46a8a9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8984f7da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MAGIC INVEST AS</a:t>
            </a:r>
          </a:p>
        </p:txBody>
      </p:sp>
    </p:spTree>
  </p:cSld>
  <p:clrMapOvr>
    <a:masterClrMapping xmlns:a="http://schemas.openxmlformats.org/drawingml/2006/main"/>
  </p:clrMapOvr>
</p:sld>
</file>