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98fd1cae4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03f76625684d13"/>
  </p:sldMasterIdLst>
  <p:sldIdLst>
    <p:sldId xmlns:r="http://schemas.openxmlformats.org/officeDocument/2006/relationships" id="256" r:id="R70d45f339ce94679"/>
    <p:sldId xmlns:r="http://schemas.openxmlformats.org/officeDocument/2006/relationships" id="257" r:id="R88e427c21ade4d02"/>
    <p:sldId xmlns:r="http://schemas.openxmlformats.org/officeDocument/2006/relationships" id="258" r:id="R4673969a9a9f490e"/>
    <p:sldId xmlns:r="http://schemas.openxmlformats.org/officeDocument/2006/relationships" id="259" r:id="Rfd44a8af602444d0"/>
    <p:sldId xmlns:r="http://schemas.openxmlformats.org/officeDocument/2006/relationships" id="260" r:id="R36b9ebb5b13a4ccc"/>
    <p:sldId xmlns:r="http://schemas.openxmlformats.org/officeDocument/2006/relationships" id="261" r:id="Rca2da07950e948d9"/>
    <p:sldId xmlns:r="http://schemas.openxmlformats.org/officeDocument/2006/relationships" id="262" r:id="R513c7460ef87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3f76625684d13" /><Relationship Type="http://schemas.openxmlformats.org/officeDocument/2006/relationships/slide" Target="/ppt/slides/slide1.xml" Id="R70d45f339ce94679" /><Relationship Type="http://schemas.openxmlformats.org/officeDocument/2006/relationships/slide" Target="/ppt/slides/slide2.xml" Id="R88e427c21ade4d02" /><Relationship Type="http://schemas.openxmlformats.org/officeDocument/2006/relationships/slide" Target="/ppt/slides/slide3.xml" Id="R4673969a9a9f490e" /><Relationship Type="http://schemas.openxmlformats.org/officeDocument/2006/relationships/slide" Target="/ppt/slides/slide4.xml" Id="Rfd44a8af602444d0" /><Relationship Type="http://schemas.openxmlformats.org/officeDocument/2006/relationships/slide" Target="/ppt/slides/slide5.xml" Id="R36b9ebb5b13a4ccc" /><Relationship Type="http://schemas.openxmlformats.org/officeDocument/2006/relationships/slide" Target="/ppt/slides/slide6.xml" Id="Rca2da07950e948d9" /><Relationship Type="http://schemas.openxmlformats.org/officeDocument/2006/relationships/slide" Target="/ppt/slides/slide7.xml" Id="R513c7460ef87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f5ffaaea149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a55c427d64965" /><Relationship Type="http://schemas.openxmlformats.org/officeDocument/2006/relationships/theme" Target="/ppt/slideMasters/theme/theme1.xml" Id="R6585fb33fa1347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a55c427d6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4479625c142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129b4eebe41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743e4f7da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13eb75cf3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a3783a741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e47e69ff7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4e6afd2ed48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