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4ca976fbc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ef98265624a06"/>
  </p:sldMasterIdLst>
  <p:sldIdLst>
    <p:sldId xmlns:r="http://schemas.openxmlformats.org/officeDocument/2006/relationships" id="256" r:id="Rae2d5cf3eb5743f1"/>
    <p:sldId xmlns:r="http://schemas.openxmlformats.org/officeDocument/2006/relationships" id="257" r:id="Rc209ebe41b964580"/>
    <p:sldId xmlns:r="http://schemas.openxmlformats.org/officeDocument/2006/relationships" id="258" r:id="R649cb9bdfb384b24"/>
    <p:sldId xmlns:r="http://schemas.openxmlformats.org/officeDocument/2006/relationships" id="259" r:id="R4620026848e64e9d"/>
    <p:sldId xmlns:r="http://schemas.openxmlformats.org/officeDocument/2006/relationships" id="260" r:id="R422eb7e124ce49ec"/>
    <p:sldId xmlns:r="http://schemas.openxmlformats.org/officeDocument/2006/relationships" id="261" r:id="R838d2d2d0bb941c7"/>
    <p:sldId xmlns:r="http://schemas.openxmlformats.org/officeDocument/2006/relationships" id="262" r:id="R69aeaab5e288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ef98265624a06" /><Relationship Type="http://schemas.openxmlformats.org/officeDocument/2006/relationships/slide" Target="/ppt/slides/slide1.xml" Id="Rae2d5cf3eb5743f1" /><Relationship Type="http://schemas.openxmlformats.org/officeDocument/2006/relationships/slide" Target="/ppt/slides/slide2.xml" Id="Rc209ebe41b964580" /><Relationship Type="http://schemas.openxmlformats.org/officeDocument/2006/relationships/slide" Target="/ppt/slides/slide3.xml" Id="R649cb9bdfb384b24" /><Relationship Type="http://schemas.openxmlformats.org/officeDocument/2006/relationships/slide" Target="/ppt/slides/slide4.xml" Id="R4620026848e64e9d" /><Relationship Type="http://schemas.openxmlformats.org/officeDocument/2006/relationships/slide" Target="/ppt/slides/slide5.xml" Id="R422eb7e124ce49ec" /><Relationship Type="http://schemas.openxmlformats.org/officeDocument/2006/relationships/slide" Target="/ppt/slides/slide6.xml" Id="R838d2d2d0bb941c7" /><Relationship Type="http://schemas.openxmlformats.org/officeDocument/2006/relationships/slide" Target="/ppt/slides/slide7.xml" Id="R69aeaab5e288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eb4af03fd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9c39a04d4cda" /><Relationship Type="http://schemas.openxmlformats.org/officeDocument/2006/relationships/theme" Target="/ppt/slideMasters/theme/theme1.xml" Id="R5050354cf37f43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d9c39a04d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4b5b9d32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0eaa6332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79d9141c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8a9eebf8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89cb701f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45f05b03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2e6220be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SÆTRE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SÆTRE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KORSVIK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Lauvdalen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