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be9e6371844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f7deffe296445c"/>
  </p:sldMasterIdLst>
  <p:sldIdLst>
    <p:sldId xmlns:r="http://schemas.openxmlformats.org/officeDocument/2006/relationships" id="256" r:id="Rae0ed1abc7904136"/>
    <p:sldId xmlns:r="http://schemas.openxmlformats.org/officeDocument/2006/relationships" id="257" r:id="R085839f48ecf43d4"/>
    <p:sldId xmlns:r="http://schemas.openxmlformats.org/officeDocument/2006/relationships" id="258" r:id="R05bf3031608448d1"/>
    <p:sldId xmlns:r="http://schemas.openxmlformats.org/officeDocument/2006/relationships" id="259" r:id="R2befb0f4c015404d"/>
    <p:sldId xmlns:r="http://schemas.openxmlformats.org/officeDocument/2006/relationships" id="260" r:id="Ra4f9ffb5a6e143b4"/>
    <p:sldId xmlns:r="http://schemas.openxmlformats.org/officeDocument/2006/relationships" id="261" r:id="Rd42ebbb721184649"/>
    <p:sldId xmlns:r="http://schemas.openxmlformats.org/officeDocument/2006/relationships" id="262" r:id="R38185b7fed474e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7deffe296445c" /><Relationship Type="http://schemas.openxmlformats.org/officeDocument/2006/relationships/slide" Target="/ppt/slides/slide1.xml" Id="Rae0ed1abc7904136" /><Relationship Type="http://schemas.openxmlformats.org/officeDocument/2006/relationships/slide" Target="/ppt/slides/slide2.xml" Id="R085839f48ecf43d4" /><Relationship Type="http://schemas.openxmlformats.org/officeDocument/2006/relationships/slide" Target="/ppt/slides/slide3.xml" Id="R05bf3031608448d1" /><Relationship Type="http://schemas.openxmlformats.org/officeDocument/2006/relationships/slide" Target="/ppt/slides/slide4.xml" Id="R2befb0f4c015404d" /><Relationship Type="http://schemas.openxmlformats.org/officeDocument/2006/relationships/slide" Target="/ppt/slides/slide5.xml" Id="Ra4f9ffb5a6e143b4" /><Relationship Type="http://schemas.openxmlformats.org/officeDocument/2006/relationships/slide" Target="/ppt/slides/slide6.xml" Id="Rd42ebbb721184649" /><Relationship Type="http://schemas.openxmlformats.org/officeDocument/2006/relationships/slide" Target="/ppt/slides/slide7.xml" Id="R38185b7fed474e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5013212cd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0d05613774cd9" /><Relationship Type="http://schemas.openxmlformats.org/officeDocument/2006/relationships/theme" Target="/ppt/slideMasters/theme/theme1.xml" Id="R90eb6bee6630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40d05613774c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62c6026354c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fc7c9628249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df0066d2f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a25c95c7449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32c902dbf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345d434864a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b12f9d91847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AKETO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13 454 764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1 631 321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1 255 712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5 757 223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CHALLENGE ME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918 860 649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AS</a:t>
            </a:r>
          </a:p>
        </p:txBody>
      </p:sp>
    </p:spTree>
  </p:cSld>
  <p:clrMapOvr>
    <a:masterClrMapping xmlns:a="http://schemas.openxmlformats.org/drawingml/2006/main"/>
  </p:clrMapOvr>
</p:sld>
</file>