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1c662d5b2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bd7bce3334ead"/>
  </p:sldMasterIdLst>
  <p:sldIdLst>
    <p:sldId xmlns:r="http://schemas.openxmlformats.org/officeDocument/2006/relationships" id="256" r:id="R46081f964abd46c5"/>
    <p:sldId xmlns:r="http://schemas.openxmlformats.org/officeDocument/2006/relationships" id="257" r:id="Rb42dc706e0e944d1"/>
    <p:sldId xmlns:r="http://schemas.openxmlformats.org/officeDocument/2006/relationships" id="258" r:id="R15f0808b35df44c6"/>
    <p:sldId xmlns:r="http://schemas.openxmlformats.org/officeDocument/2006/relationships" id="259" r:id="R0807041d0e7a4cbd"/>
    <p:sldId xmlns:r="http://schemas.openxmlformats.org/officeDocument/2006/relationships" id="260" r:id="R7a2a652b26284e5e"/>
    <p:sldId xmlns:r="http://schemas.openxmlformats.org/officeDocument/2006/relationships" id="261" r:id="R17251e5fb3fb4405"/>
    <p:sldId xmlns:r="http://schemas.openxmlformats.org/officeDocument/2006/relationships" id="262" r:id="Re1b47159aa75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bd7bce3334ead" /><Relationship Type="http://schemas.openxmlformats.org/officeDocument/2006/relationships/slide" Target="/ppt/slides/slide1.xml" Id="R46081f964abd46c5" /><Relationship Type="http://schemas.openxmlformats.org/officeDocument/2006/relationships/slide" Target="/ppt/slides/slide2.xml" Id="Rb42dc706e0e944d1" /><Relationship Type="http://schemas.openxmlformats.org/officeDocument/2006/relationships/slide" Target="/ppt/slides/slide3.xml" Id="R15f0808b35df44c6" /><Relationship Type="http://schemas.openxmlformats.org/officeDocument/2006/relationships/slide" Target="/ppt/slides/slide4.xml" Id="R0807041d0e7a4cbd" /><Relationship Type="http://schemas.openxmlformats.org/officeDocument/2006/relationships/slide" Target="/ppt/slides/slide5.xml" Id="R7a2a652b26284e5e" /><Relationship Type="http://schemas.openxmlformats.org/officeDocument/2006/relationships/slide" Target="/ppt/slides/slide6.xml" Id="R17251e5fb3fb4405" /><Relationship Type="http://schemas.openxmlformats.org/officeDocument/2006/relationships/slide" Target="/ppt/slides/slide7.xml" Id="Re1b47159aa75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a1624ebdb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41a963d824daa" /><Relationship Type="http://schemas.openxmlformats.org/officeDocument/2006/relationships/theme" Target="/ppt/slideMasters/theme/theme1.xml" Id="Rff6e7ae94244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41a963d82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4565d73f2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40a35161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df0ce7afa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e4fcc3d45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05919948a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1db1369549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c33ef9a6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ELMAN NAMDAL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NAMDAL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ELMAN NAMDAL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NAMDAL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NAMDAL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NAMDAL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15 357 307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NAMDAL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SIGØS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 OVERLEDNING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NAMDAL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Foldavegen 6055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 NAMDAL AS</a:t>
            </a:r>
          </a:p>
        </p:txBody>
      </p:sp>
    </p:spTree>
  </p:cSld>
  <p:clrMapOvr>
    <a:masterClrMapping xmlns:a="http://schemas.openxmlformats.org/drawingml/2006/main"/>
  </p:clrMapOvr>
</p:sld>
</file>