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d380bd63f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4d149088f400d"/>
  </p:sldMasterIdLst>
  <p:sldIdLst>
    <p:sldId xmlns:r="http://schemas.openxmlformats.org/officeDocument/2006/relationships" id="256" r:id="R33b88f838ab94533"/>
    <p:sldId xmlns:r="http://schemas.openxmlformats.org/officeDocument/2006/relationships" id="257" r:id="Ra5d414b68a5a4f28"/>
    <p:sldId xmlns:r="http://schemas.openxmlformats.org/officeDocument/2006/relationships" id="258" r:id="R1af0e2489bd243a9"/>
    <p:sldId xmlns:r="http://schemas.openxmlformats.org/officeDocument/2006/relationships" id="259" r:id="Re4997c04ab944347"/>
    <p:sldId xmlns:r="http://schemas.openxmlformats.org/officeDocument/2006/relationships" id="260" r:id="R301960f440004ea1"/>
    <p:sldId xmlns:r="http://schemas.openxmlformats.org/officeDocument/2006/relationships" id="261" r:id="Re71e12c2bc3d4f03"/>
    <p:sldId xmlns:r="http://schemas.openxmlformats.org/officeDocument/2006/relationships" id="262" r:id="Rc17ba28da066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4d149088f400d" /><Relationship Type="http://schemas.openxmlformats.org/officeDocument/2006/relationships/slide" Target="/ppt/slides/slide1.xml" Id="R33b88f838ab94533" /><Relationship Type="http://schemas.openxmlformats.org/officeDocument/2006/relationships/slide" Target="/ppt/slides/slide2.xml" Id="Ra5d414b68a5a4f28" /><Relationship Type="http://schemas.openxmlformats.org/officeDocument/2006/relationships/slide" Target="/ppt/slides/slide3.xml" Id="R1af0e2489bd243a9" /><Relationship Type="http://schemas.openxmlformats.org/officeDocument/2006/relationships/slide" Target="/ppt/slides/slide4.xml" Id="Re4997c04ab944347" /><Relationship Type="http://schemas.openxmlformats.org/officeDocument/2006/relationships/slide" Target="/ppt/slides/slide5.xml" Id="R301960f440004ea1" /><Relationship Type="http://schemas.openxmlformats.org/officeDocument/2006/relationships/slide" Target="/ppt/slides/slide6.xml" Id="Re71e12c2bc3d4f03" /><Relationship Type="http://schemas.openxmlformats.org/officeDocument/2006/relationships/slide" Target="/ppt/slides/slide7.xml" Id="Rc17ba28da066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1cb6bed18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b8f9460542dc" /><Relationship Type="http://schemas.openxmlformats.org/officeDocument/2006/relationships/theme" Target="/ppt/slideMasters/theme/theme1.xml" Id="R62e584e51a21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5b8f94605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88afe2924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850d16beb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8ed960ba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718a82e7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8eef74a3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9535361b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fa844099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RAMNAN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RAMNAN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72 630 918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75 842 368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Roar Eidissen, Skipperveien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