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72c351183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9fc74f31f48cf"/>
  </p:sldMasterIdLst>
  <p:sldIdLst>
    <p:sldId xmlns:r="http://schemas.openxmlformats.org/officeDocument/2006/relationships" id="256" r:id="R52af67eda44748dd"/>
    <p:sldId xmlns:r="http://schemas.openxmlformats.org/officeDocument/2006/relationships" id="257" r:id="R9a6826f305604761"/>
    <p:sldId xmlns:r="http://schemas.openxmlformats.org/officeDocument/2006/relationships" id="258" r:id="Rb6c93012f64b4345"/>
    <p:sldId xmlns:r="http://schemas.openxmlformats.org/officeDocument/2006/relationships" id="259" r:id="R32fba9c73c844b27"/>
    <p:sldId xmlns:r="http://schemas.openxmlformats.org/officeDocument/2006/relationships" id="260" r:id="Rc2017f6d3fb143c8"/>
    <p:sldId xmlns:r="http://schemas.openxmlformats.org/officeDocument/2006/relationships" id="261" r:id="R699bf60491b84d63"/>
    <p:sldId xmlns:r="http://schemas.openxmlformats.org/officeDocument/2006/relationships" id="262" r:id="R3bb09daa8b13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9fc74f31f48cf" /><Relationship Type="http://schemas.openxmlformats.org/officeDocument/2006/relationships/slide" Target="/ppt/slides/slide1.xml" Id="R52af67eda44748dd" /><Relationship Type="http://schemas.openxmlformats.org/officeDocument/2006/relationships/slide" Target="/ppt/slides/slide2.xml" Id="R9a6826f305604761" /><Relationship Type="http://schemas.openxmlformats.org/officeDocument/2006/relationships/slide" Target="/ppt/slides/slide3.xml" Id="Rb6c93012f64b4345" /><Relationship Type="http://schemas.openxmlformats.org/officeDocument/2006/relationships/slide" Target="/ppt/slides/slide4.xml" Id="R32fba9c73c844b27" /><Relationship Type="http://schemas.openxmlformats.org/officeDocument/2006/relationships/slide" Target="/ppt/slides/slide5.xml" Id="Rc2017f6d3fb143c8" /><Relationship Type="http://schemas.openxmlformats.org/officeDocument/2006/relationships/slide" Target="/ppt/slides/slide6.xml" Id="R699bf60491b84d63" /><Relationship Type="http://schemas.openxmlformats.org/officeDocument/2006/relationships/slide" Target="/ppt/slides/slide7.xml" Id="R3bb09daa8b13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e44adea3a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68aa58ab4501" /><Relationship Type="http://schemas.openxmlformats.org/officeDocument/2006/relationships/theme" Target="/ppt/slideMasters/theme/theme1.xml" Id="R0ab0a9ceb2a7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b68aa58ab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dc403cab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9fb58b33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6d7ebb2b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cbfe8936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60948309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a89efc88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78799551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67 143 904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