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80e7dde00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b76228e854b0e"/>
  </p:sldMasterIdLst>
  <p:sldIdLst>
    <p:sldId xmlns:r="http://schemas.openxmlformats.org/officeDocument/2006/relationships" id="256" r:id="Rcc22ea9a53a34b6a"/>
    <p:sldId xmlns:r="http://schemas.openxmlformats.org/officeDocument/2006/relationships" id="257" r:id="R3ea7d03a51654fcc"/>
    <p:sldId xmlns:r="http://schemas.openxmlformats.org/officeDocument/2006/relationships" id="258" r:id="Ra8eb2ab392fa495b"/>
    <p:sldId xmlns:r="http://schemas.openxmlformats.org/officeDocument/2006/relationships" id="259" r:id="Raf40d9a52df548fa"/>
    <p:sldId xmlns:r="http://schemas.openxmlformats.org/officeDocument/2006/relationships" id="260" r:id="Rfa8a16ac960444a5"/>
    <p:sldId xmlns:r="http://schemas.openxmlformats.org/officeDocument/2006/relationships" id="261" r:id="Rb9123d4116ca481e"/>
    <p:sldId xmlns:r="http://schemas.openxmlformats.org/officeDocument/2006/relationships" id="262" r:id="R0ea520b16a69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b76228e854b0e" /><Relationship Type="http://schemas.openxmlformats.org/officeDocument/2006/relationships/slide" Target="/ppt/slides/slide1.xml" Id="Rcc22ea9a53a34b6a" /><Relationship Type="http://schemas.openxmlformats.org/officeDocument/2006/relationships/slide" Target="/ppt/slides/slide2.xml" Id="R3ea7d03a51654fcc" /><Relationship Type="http://schemas.openxmlformats.org/officeDocument/2006/relationships/slide" Target="/ppt/slides/slide3.xml" Id="Ra8eb2ab392fa495b" /><Relationship Type="http://schemas.openxmlformats.org/officeDocument/2006/relationships/slide" Target="/ppt/slides/slide4.xml" Id="Raf40d9a52df548fa" /><Relationship Type="http://schemas.openxmlformats.org/officeDocument/2006/relationships/slide" Target="/ppt/slides/slide5.xml" Id="Rfa8a16ac960444a5" /><Relationship Type="http://schemas.openxmlformats.org/officeDocument/2006/relationships/slide" Target="/ppt/slides/slide6.xml" Id="Rb9123d4116ca481e" /><Relationship Type="http://schemas.openxmlformats.org/officeDocument/2006/relationships/slide" Target="/ppt/slides/slide7.xml" Id="R0ea520b16a69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7d4697f48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c816e74b4c85" /><Relationship Type="http://schemas.openxmlformats.org/officeDocument/2006/relationships/theme" Target="/ppt/slideMasters/theme/theme1.xml" Id="R629bc64f92f6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4c816e74b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c2f4a36f8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6898b5b6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a5e0e2a76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10ed7f39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a0046291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8a93cea9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50b30612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GUNDEGJERDE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7 173 616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GUNDEGJERDE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Brurabrotet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5414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kjetil.gundegjerde@fylkesnesbil.no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918 872 361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