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19d68f8575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3c07041174009"/>
  </p:sldMasterIdLst>
  <p:sldIdLst>
    <p:sldId xmlns:r="http://schemas.openxmlformats.org/officeDocument/2006/relationships" id="256" r:id="Re39d44476cda4f50"/>
    <p:sldId xmlns:r="http://schemas.openxmlformats.org/officeDocument/2006/relationships" id="257" r:id="Rb9157b32f5394ffe"/>
    <p:sldId xmlns:r="http://schemas.openxmlformats.org/officeDocument/2006/relationships" id="258" r:id="R9868ea37026c4844"/>
    <p:sldId xmlns:r="http://schemas.openxmlformats.org/officeDocument/2006/relationships" id="259" r:id="Rb892bd41c37c4af4"/>
    <p:sldId xmlns:r="http://schemas.openxmlformats.org/officeDocument/2006/relationships" id="260" r:id="R0429cf89ec5f46c8"/>
    <p:sldId xmlns:r="http://schemas.openxmlformats.org/officeDocument/2006/relationships" id="261" r:id="R4c406a5dfc484714"/>
    <p:sldId xmlns:r="http://schemas.openxmlformats.org/officeDocument/2006/relationships" id="262" r:id="R8d597623bcbf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3c07041174009" /><Relationship Type="http://schemas.openxmlformats.org/officeDocument/2006/relationships/slide" Target="/ppt/slides/slide1.xml" Id="Re39d44476cda4f50" /><Relationship Type="http://schemas.openxmlformats.org/officeDocument/2006/relationships/slide" Target="/ppt/slides/slide2.xml" Id="Rb9157b32f5394ffe" /><Relationship Type="http://schemas.openxmlformats.org/officeDocument/2006/relationships/slide" Target="/ppt/slides/slide3.xml" Id="R9868ea37026c4844" /><Relationship Type="http://schemas.openxmlformats.org/officeDocument/2006/relationships/slide" Target="/ppt/slides/slide4.xml" Id="Rb892bd41c37c4af4" /><Relationship Type="http://schemas.openxmlformats.org/officeDocument/2006/relationships/slide" Target="/ppt/slides/slide5.xml" Id="R0429cf89ec5f46c8" /><Relationship Type="http://schemas.openxmlformats.org/officeDocument/2006/relationships/slide" Target="/ppt/slides/slide6.xml" Id="R4c406a5dfc484714" /><Relationship Type="http://schemas.openxmlformats.org/officeDocument/2006/relationships/slide" Target="/ppt/slides/slide7.xml" Id="R8d597623bcbf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6320bb61f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c08af126940cc" /><Relationship Type="http://schemas.openxmlformats.org/officeDocument/2006/relationships/theme" Target="/ppt/slideMasters/theme/theme1.xml" Id="Rb87f5dbfa80c46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c08af1269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bc7744c23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6bd5d1ab7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5f261ab6948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154e974b644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0592c78f7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0c005c849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bd518a0bd4c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STEENSGAARD RØRTEKNISKE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STEENSGAARD RØRTEKNISKE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STEENSGAARD RØRTEKNISKE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STEENSGAARD RØRTEKNISKE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STEENSGAARD RØRTEKNISKE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STEENSGAARD RØRTEKNISKE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705 753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629 732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1 631 653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4 885 325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STEENSGAARD RØRTEKNISKE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STEENSGAARD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STEENSGAARD RØRTEKNISKE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Rundtjernveien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918 887 326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STEENSGAARD RØRTEKNISKE AS</a:t>
            </a:r>
          </a:p>
        </p:txBody>
      </p:sp>
    </p:spTree>
  </p:cSld>
  <p:clrMapOvr>
    <a:masterClrMapping xmlns:a="http://schemas.openxmlformats.org/drawingml/2006/main"/>
  </p:clrMapOvr>
</p:sld>
</file>