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72fec3d0e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22f5cbb0147bc"/>
  </p:sldMasterIdLst>
  <p:sldIdLst>
    <p:sldId xmlns:r="http://schemas.openxmlformats.org/officeDocument/2006/relationships" id="256" r:id="R8b8a37f23e8d4fd0"/>
    <p:sldId xmlns:r="http://schemas.openxmlformats.org/officeDocument/2006/relationships" id="257" r:id="R562bc608ac59434b"/>
    <p:sldId xmlns:r="http://schemas.openxmlformats.org/officeDocument/2006/relationships" id="258" r:id="R09a402e66b39452d"/>
    <p:sldId xmlns:r="http://schemas.openxmlformats.org/officeDocument/2006/relationships" id="259" r:id="R953d89f782054a18"/>
    <p:sldId xmlns:r="http://schemas.openxmlformats.org/officeDocument/2006/relationships" id="260" r:id="Ra367c02b5cc14ff8"/>
    <p:sldId xmlns:r="http://schemas.openxmlformats.org/officeDocument/2006/relationships" id="261" r:id="R85d61767a80a418d"/>
    <p:sldId xmlns:r="http://schemas.openxmlformats.org/officeDocument/2006/relationships" id="262" r:id="R812e68b7ce0e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22f5cbb0147bc" /><Relationship Type="http://schemas.openxmlformats.org/officeDocument/2006/relationships/slide" Target="/ppt/slides/slide1.xml" Id="R8b8a37f23e8d4fd0" /><Relationship Type="http://schemas.openxmlformats.org/officeDocument/2006/relationships/slide" Target="/ppt/slides/slide2.xml" Id="R562bc608ac59434b" /><Relationship Type="http://schemas.openxmlformats.org/officeDocument/2006/relationships/slide" Target="/ppt/slides/slide3.xml" Id="R09a402e66b39452d" /><Relationship Type="http://schemas.openxmlformats.org/officeDocument/2006/relationships/slide" Target="/ppt/slides/slide4.xml" Id="R953d89f782054a18" /><Relationship Type="http://schemas.openxmlformats.org/officeDocument/2006/relationships/slide" Target="/ppt/slides/slide5.xml" Id="Ra367c02b5cc14ff8" /><Relationship Type="http://schemas.openxmlformats.org/officeDocument/2006/relationships/slide" Target="/ppt/slides/slide6.xml" Id="R85d61767a80a418d" /><Relationship Type="http://schemas.openxmlformats.org/officeDocument/2006/relationships/slide" Target="/ppt/slides/slide7.xml" Id="R812e68b7ce0e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f6e2f0bef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a79a73c2f4a41" /><Relationship Type="http://schemas.openxmlformats.org/officeDocument/2006/relationships/theme" Target="/ppt/slideMasters/theme/theme1.xml" Id="Rc1ec4a6042c8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a79a73c2f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49060efb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b250ef27d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be7cc083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d06c7f0f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65e0c718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920ad78b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cafb211b0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8 277 294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Planteskolen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918 888 241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CERN INVEST AS</a:t>
            </a:r>
          </a:p>
        </p:txBody>
      </p:sp>
    </p:spTree>
  </p:cSld>
  <p:clrMapOvr>
    <a:masterClrMapping xmlns:a="http://schemas.openxmlformats.org/drawingml/2006/main"/>
  </p:clrMapOvr>
</p:sld>
</file>