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806fe6c95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2322aed9d40bb"/>
  </p:sldMasterIdLst>
  <p:sldIdLst>
    <p:sldId xmlns:r="http://schemas.openxmlformats.org/officeDocument/2006/relationships" id="256" r:id="R0a017e68f17a4df2"/>
    <p:sldId xmlns:r="http://schemas.openxmlformats.org/officeDocument/2006/relationships" id="257" r:id="R6bb5d54dc94c4711"/>
    <p:sldId xmlns:r="http://schemas.openxmlformats.org/officeDocument/2006/relationships" id="258" r:id="R228a930cff4f472e"/>
    <p:sldId xmlns:r="http://schemas.openxmlformats.org/officeDocument/2006/relationships" id="259" r:id="Rcd2f84c00dd74828"/>
    <p:sldId xmlns:r="http://schemas.openxmlformats.org/officeDocument/2006/relationships" id="260" r:id="Rbb505e99950847a9"/>
    <p:sldId xmlns:r="http://schemas.openxmlformats.org/officeDocument/2006/relationships" id="261" r:id="R7a205d71b0154b39"/>
    <p:sldId xmlns:r="http://schemas.openxmlformats.org/officeDocument/2006/relationships" id="262" r:id="R065379b5a8f649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2322aed9d40bb" /><Relationship Type="http://schemas.openxmlformats.org/officeDocument/2006/relationships/slide" Target="/ppt/slides/slide1.xml" Id="R0a017e68f17a4df2" /><Relationship Type="http://schemas.openxmlformats.org/officeDocument/2006/relationships/slide" Target="/ppt/slides/slide2.xml" Id="R6bb5d54dc94c4711" /><Relationship Type="http://schemas.openxmlformats.org/officeDocument/2006/relationships/slide" Target="/ppt/slides/slide3.xml" Id="R228a930cff4f472e" /><Relationship Type="http://schemas.openxmlformats.org/officeDocument/2006/relationships/slide" Target="/ppt/slides/slide4.xml" Id="Rcd2f84c00dd74828" /><Relationship Type="http://schemas.openxmlformats.org/officeDocument/2006/relationships/slide" Target="/ppt/slides/slide5.xml" Id="Rbb505e99950847a9" /><Relationship Type="http://schemas.openxmlformats.org/officeDocument/2006/relationships/slide" Target="/ppt/slides/slide6.xml" Id="R7a205d71b0154b39" /><Relationship Type="http://schemas.openxmlformats.org/officeDocument/2006/relationships/slide" Target="/ppt/slides/slide7.xml" Id="R065379b5a8f649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594c76dae46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fed1462424c73" /><Relationship Type="http://schemas.openxmlformats.org/officeDocument/2006/relationships/theme" Target="/ppt/slideMasters/theme/theme1.xml" Id="R09216825b7dc40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fed146242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aff4cc600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5d04f25f4f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dd2dde4a4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e6af76371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e551a9ca043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11dfe957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19f9bf044f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WESLAYAN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WESLAYAN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581 664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3 280 961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4 254 068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RØDSJØ STEFFEN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Dalsveien 35D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918 895 841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WESLAYAN CAPITAL AS</a:t>
            </a:r>
          </a:p>
        </p:txBody>
      </p:sp>
    </p:spTree>
  </p:cSld>
  <p:clrMapOvr>
    <a:masterClrMapping xmlns:a="http://schemas.openxmlformats.org/drawingml/2006/main"/>
  </p:clrMapOvr>
</p:sld>
</file>