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206d79d62541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8fc8b9703a4def"/>
  </p:sldMasterIdLst>
  <p:sldIdLst>
    <p:sldId xmlns:r="http://schemas.openxmlformats.org/officeDocument/2006/relationships" id="256" r:id="Rcd7c20f683e94bb8"/>
    <p:sldId xmlns:r="http://schemas.openxmlformats.org/officeDocument/2006/relationships" id="257" r:id="R6ab6c11aa8164efc"/>
    <p:sldId xmlns:r="http://schemas.openxmlformats.org/officeDocument/2006/relationships" id="258" r:id="Rb89dfbe5a5ed4c30"/>
    <p:sldId xmlns:r="http://schemas.openxmlformats.org/officeDocument/2006/relationships" id="259" r:id="R91c2dbcf52fb45dd"/>
    <p:sldId xmlns:r="http://schemas.openxmlformats.org/officeDocument/2006/relationships" id="260" r:id="Rd2de25c1c8a54c04"/>
    <p:sldId xmlns:r="http://schemas.openxmlformats.org/officeDocument/2006/relationships" id="261" r:id="R44786902f52b4270"/>
    <p:sldId xmlns:r="http://schemas.openxmlformats.org/officeDocument/2006/relationships" id="262" r:id="R738469092edd41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fc8b9703a4def" /><Relationship Type="http://schemas.openxmlformats.org/officeDocument/2006/relationships/slide" Target="/ppt/slides/slide1.xml" Id="Rcd7c20f683e94bb8" /><Relationship Type="http://schemas.openxmlformats.org/officeDocument/2006/relationships/slide" Target="/ppt/slides/slide2.xml" Id="R6ab6c11aa8164efc" /><Relationship Type="http://schemas.openxmlformats.org/officeDocument/2006/relationships/slide" Target="/ppt/slides/slide3.xml" Id="Rb89dfbe5a5ed4c30" /><Relationship Type="http://schemas.openxmlformats.org/officeDocument/2006/relationships/slide" Target="/ppt/slides/slide4.xml" Id="R91c2dbcf52fb45dd" /><Relationship Type="http://schemas.openxmlformats.org/officeDocument/2006/relationships/slide" Target="/ppt/slides/slide5.xml" Id="Rd2de25c1c8a54c04" /><Relationship Type="http://schemas.openxmlformats.org/officeDocument/2006/relationships/slide" Target="/ppt/slides/slide6.xml" Id="R44786902f52b4270" /><Relationship Type="http://schemas.openxmlformats.org/officeDocument/2006/relationships/slide" Target="/ppt/slides/slide7.xml" Id="R738469092edd41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8255adea843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15f95efab4b34" /><Relationship Type="http://schemas.openxmlformats.org/officeDocument/2006/relationships/theme" Target="/ppt/slideMasters/theme/theme1.xml" Id="Rbd877d4f09f047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415f95efab4b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103678d574f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d2e6eef6a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256bc936a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45bc4264e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1a42d14764c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82d50946d4e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99afce99741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KONGSBERG GOKARTUTLEIE/HALSTENRUD RUSTREPARASJON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GOKARTUTLEIE/HALSTENRUD RUSTREPARASJON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GOKARTUTLEIE/HALSTENRUD RUSTREPARASJON AS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GOKARTUTLEIE/HALSTENRUD RUSTREPARASJON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GOKARTUTLEIE/HALSTENRUD RUSTREPARASJON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GOKARTUTLEIE/HALSTENRUD RUSTREPARASJON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1 948 712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GOKARTUTLEIE/HALSTENRUD RUSTREPARASJON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HALSTENRUD EILEV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GOKARTUTLEIE/HALSTENRUD RUSTREPARASJON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Eidalsveien 608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eilev@sigdalgokart.no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GOKARTUTLEIE/HALSTENRUD RUSTREPARASJON AS</a:t>
            </a:r>
          </a:p>
        </p:txBody>
      </p:sp>
    </p:spTree>
  </p:cSld>
  <p:clrMapOvr>
    <a:masterClrMapping xmlns:a="http://schemas.openxmlformats.org/drawingml/2006/main"/>
  </p:clrMapOvr>
</p:sld>
</file>