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cc9339faf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a9694f71cb4a2c"/>
  </p:sldMasterIdLst>
  <p:sldIdLst>
    <p:sldId xmlns:r="http://schemas.openxmlformats.org/officeDocument/2006/relationships" id="256" r:id="R49595f431f774696"/>
    <p:sldId xmlns:r="http://schemas.openxmlformats.org/officeDocument/2006/relationships" id="257" r:id="Rada038b2b2c849fe"/>
    <p:sldId xmlns:r="http://schemas.openxmlformats.org/officeDocument/2006/relationships" id="258" r:id="R6ebf641f8e0c4854"/>
    <p:sldId xmlns:r="http://schemas.openxmlformats.org/officeDocument/2006/relationships" id="259" r:id="Re6b56d6d20b14b93"/>
    <p:sldId xmlns:r="http://schemas.openxmlformats.org/officeDocument/2006/relationships" id="260" r:id="R8895e3eb18b442ae"/>
    <p:sldId xmlns:r="http://schemas.openxmlformats.org/officeDocument/2006/relationships" id="261" r:id="Rf71b3a4971f641db"/>
    <p:sldId xmlns:r="http://schemas.openxmlformats.org/officeDocument/2006/relationships" id="262" r:id="R7c8ce918d5fc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a9694f71cb4a2c" /><Relationship Type="http://schemas.openxmlformats.org/officeDocument/2006/relationships/slide" Target="/ppt/slides/slide1.xml" Id="R49595f431f774696" /><Relationship Type="http://schemas.openxmlformats.org/officeDocument/2006/relationships/slide" Target="/ppt/slides/slide2.xml" Id="Rada038b2b2c849fe" /><Relationship Type="http://schemas.openxmlformats.org/officeDocument/2006/relationships/slide" Target="/ppt/slides/slide3.xml" Id="R6ebf641f8e0c4854" /><Relationship Type="http://schemas.openxmlformats.org/officeDocument/2006/relationships/slide" Target="/ppt/slides/slide4.xml" Id="Re6b56d6d20b14b93" /><Relationship Type="http://schemas.openxmlformats.org/officeDocument/2006/relationships/slide" Target="/ppt/slides/slide5.xml" Id="R8895e3eb18b442ae" /><Relationship Type="http://schemas.openxmlformats.org/officeDocument/2006/relationships/slide" Target="/ppt/slides/slide6.xml" Id="Rf71b3a4971f641db" /><Relationship Type="http://schemas.openxmlformats.org/officeDocument/2006/relationships/slide" Target="/ppt/slides/slide7.xml" Id="R7c8ce918d5fc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69f68963e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2736a8b947ca" /><Relationship Type="http://schemas.openxmlformats.org/officeDocument/2006/relationships/theme" Target="/ppt/slideMasters/theme/theme1.xml" Id="Rb2da0c3dfffb41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752736a8b9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b91bc090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364f3d0fe4d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fbaa5f820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be27c07df46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2925f9ece4e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4d87dc44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da608d88042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PORTCAP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PORTCAP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4 878 350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HEITMANN ERIC PORTER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Sands vei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