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063842e98a4c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6586f7412d4c34"/>
  </p:sldMasterIdLst>
  <p:sldIdLst>
    <p:sldId xmlns:r="http://schemas.openxmlformats.org/officeDocument/2006/relationships" id="256" r:id="Rfa3fee949f7d4598"/>
    <p:sldId xmlns:r="http://schemas.openxmlformats.org/officeDocument/2006/relationships" id="257" r:id="R07d85e7231bf4dff"/>
    <p:sldId xmlns:r="http://schemas.openxmlformats.org/officeDocument/2006/relationships" id="258" r:id="R74ea2ff06d0a4cb3"/>
    <p:sldId xmlns:r="http://schemas.openxmlformats.org/officeDocument/2006/relationships" id="259" r:id="Rf978f6b5d8a849eb"/>
    <p:sldId xmlns:r="http://schemas.openxmlformats.org/officeDocument/2006/relationships" id="260" r:id="R2a2f6ada244a4e8d"/>
    <p:sldId xmlns:r="http://schemas.openxmlformats.org/officeDocument/2006/relationships" id="261" r:id="Rdc362666ee6a4186"/>
    <p:sldId xmlns:r="http://schemas.openxmlformats.org/officeDocument/2006/relationships" id="262" r:id="R6a93cac67ca94b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6586f7412d4c34" /><Relationship Type="http://schemas.openxmlformats.org/officeDocument/2006/relationships/slide" Target="/ppt/slides/slide1.xml" Id="Rfa3fee949f7d4598" /><Relationship Type="http://schemas.openxmlformats.org/officeDocument/2006/relationships/slide" Target="/ppt/slides/slide2.xml" Id="R07d85e7231bf4dff" /><Relationship Type="http://schemas.openxmlformats.org/officeDocument/2006/relationships/slide" Target="/ppt/slides/slide3.xml" Id="R74ea2ff06d0a4cb3" /><Relationship Type="http://schemas.openxmlformats.org/officeDocument/2006/relationships/slide" Target="/ppt/slides/slide4.xml" Id="Rf978f6b5d8a849eb" /><Relationship Type="http://schemas.openxmlformats.org/officeDocument/2006/relationships/slide" Target="/ppt/slides/slide5.xml" Id="R2a2f6ada244a4e8d" /><Relationship Type="http://schemas.openxmlformats.org/officeDocument/2006/relationships/slide" Target="/ppt/slides/slide6.xml" Id="Rdc362666ee6a4186" /><Relationship Type="http://schemas.openxmlformats.org/officeDocument/2006/relationships/slide" Target="/ppt/slides/slide7.xml" Id="R6a93cac67ca94b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e6287e1a3944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e7459d6ce43ee" /><Relationship Type="http://schemas.openxmlformats.org/officeDocument/2006/relationships/theme" Target="/ppt/slideMasters/theme/theme1.xml" Id="Rd9659803a8d447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ae7459d6ce43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c9ea190f144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f1ab34f8141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e6aff087a44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37f92499d49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3afcb9c2047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614ace18345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fe0f5054743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LJUNGMANN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LJUNGMANN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LJUNGMANN EIENDOM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LJUNGMANN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LJUNGMANN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LJUNGMANN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−564 494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8 026 416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105 517 700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105 775 799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LJUNGMANN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LJUNGMANN ANETTE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LJUNGMANN THERESE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LJUNGMANN THOMAS ANDRE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LJUNGMANN ANETTE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LJUNGMANN THERESE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LJUNGMANN THOMAS ANDRE  –  11,1 %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LJUNGMANN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Hagaliveien 8E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918 899 804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LJUNGMANN EIENDOM AS</a:t>
            </a:r>
          </a:p>
        </p:txBody>
      </p:sp>
    </p:spTree>
  </p:cSld>
  <p:clrMapOvr>
    <a:masterClrMapping xmlns:a="http://schemas.openxmlformats.org/drawingml/2006/main"/>
  </p:clrMapOvr>
</p:sld>
</file>