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8a0ea43b54f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834abbf8d84c0c"/>
  </p:sldMasterIdLst>
  <p:sldIdLst>
    <p:sldId xmlns:r="http://schemas.openxmlformats.org/officeDocument/2006/relationships" id="256" r:id="Rc5e01f4939f044ce"/>
    <p:sldId xmlns:r="http://schemas.openxmlformats.org/officeDocument/2006/relationships" id="257" r:id="Re82398ceb0d3411f"/>
    <p:sldId xmlns:r="http://schemas.openxmlformats.org/officeDocument/2006/relationships" id="258" r:id="Rfdfcf6b93f8540b1"/>
    <p:sldId xmlns:r="http://schemas.openxmlformats.org/officeDocument/2006/relationships" id="259" r:id="Rfa89e4e3974e4b96"/>
    <p:sldId xmlns:r="http://schemas.openxmlformats.org/officeDocument/2006/relationships" id="260" r:id="Rc509774ac2584459"/>
    <p:sldId xmlns:r="http://schemas.openxmlformats.org/officeDocument/2006/relationships" id="261" r:id="R89972b6a63f44ac4"/>
    <p:sldId xmlns:r="http://schemas.openxmlformats.org/officeDocument/2006/relationships" id="262" r:id="R573f2b34780f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34abbf8d84c0c" /><Relationship Type="http://schemas.openxmlformats.org/officeDocument/2006/relationships/slide" Target="/ppt/slides/slide1.xml" Id="Rc5e01f4939f044ce" /><Relationship Type="http://schemas.openxmlformats.org/officeDocument/2006/relationships/slide" Target="/ppt/slides/slide2.xml" Id="Re82398ceb0d3411f" /><Relationship Type="http://schemas.openxmlformats.org/officeDocument/2006/relationships/slide" Target="/ppt/slides/slide3.xml" Id="Rfdfcf6b93f8540b1" /><Relationship Type="http://schemas.openxmlformats.org/officeDocument/2006/relationships/slide" Target="/ppt/slides/slide4.xml" Id="Rfa89e4e3974e4b96" /><Relationship Type="http://schemas.openxmlformats.org/officeDocument/2006/relationships/slide" Target="/ppt/slides/slide5.xml" Id="Rc509774ac2584459" /><Relationship Type="http://schemas.openxmlformats.org/officeDocument/2006/relationships/slide" Target="/ppt/slides/slide6.xml" Id="R89972b6a63f44ac4" /><Relationship Type="http://schemas.openxmlformats.org/officeDocument/2006/relationships/slide" Target="/ppt/slides/slide7.xml" Id="R573f2b34780f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cc7b54e1d44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92b9163bc4321" /><Relationship Type="http://schemas.openxmlformats.org/officeDocument/2006/relationships/theme" Target="/ppt/slideMasters/theme/theme1.xml" Id="R11cd745bc20d4a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992b9163bc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ee70bcad4c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92b5d038f4b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d4b2a0358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87fc05dfd47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130ebd370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f219cbbc74f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6383ecbd04b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TAKTEKKER &amp; BLIKKENSLAGERSERVICE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TAKTEKKER &amp; BLIKKENSLAGERSERVICE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TAKTEKKER &amp; BLIKKENSLAGERSERVICE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TAKTEKKER &amp; BLIKKENSLAGERSERVICE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TAKTEKKER &amp; BLIKKENSLAGERSERVICE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TAKTEKKER &amp; BLIKKENSLAGERSERVICE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26 860 719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−174 825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358 308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4 809 721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TAKTEKKER &amp; BLIKKENSLAGERSERVICE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AMUNDSEN INVEST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NILSSEN GLENN-K 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TAKTEKKER &amp; BLIKKENSLAGERSERVICE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918 921 400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TAKTEKKER &amp; BLIKKENSLAGERSERVICE AS</a:t>
            </a:r>
          </a:p>
        </p:txBody>
      </p:sp>
    </p:spTree>
  </p:cSld>
  <p:clrMapOvr>
    <a:masterClrMapping xmlns:a="http://schemas.openxmlformats.org/drawingml/2006/main"/>
  </p:clrMapOvr>
</p:sld>
</file>