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d2bd7da46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5053a79094fb3"/>
  </p:sldMasterIdLst>
  <p:sldIdLst>
    <p:sldId xmlns:r="http://schemas.openxmlformats.org/officeDocument/2006/relationships" id="256" r:id="R7fb253309f9d42a5"/>
    <p:sldId xmlns:r="http://schemas.openxmlformats.org/officeDocument/2006/relationships" id="257" r:id="Rb21d0f15a00845cf"/>
    <p:sldId xmlns:r="http://schemas.openxmlformats.org/officeDocument/2006/relationships" id="258" r:id="R121275e7dc234f18"/>
    <p:sldId xmlns:r="http://schemas.openxmlformats.org/officeDocument/2006/relationships" id="259" r:id="R503a6b01eb6047b7"/>
    <p:sldId xmlns:r="http://schemas.openxmlformats.org/officeDocument/2006/relationships" id="260" r:id="R915d07b920a344dd"/>
    <p:sldId xmlns:r="http://schemas.openxmlformats.org/officeDocument/2006/relationships" id="261" r:id="R19afe1a60d50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5053a79094fb3" /><Relationship Type="http://schemas.openxmlformats.org/officeDocument/2006/relationships/slide" Target="/ppt/slides/slide1.xml" Id="R7fb253309f9d42a5" /><Relationship Type="http://schemas.openxmlformats.org/officeDocument/2006/relationships/slide" Target="/ppt/slides/slide2.xml" Id="Rb21d0f15a00845cf" /><Relationship Type="http://schemas.openxmlformats.org/officeDocument/2006/relationships/slide" Target="/ppt/slides/slide3.xml" Id="R121275e7dc234f18" /><Relationship Type="http://schemas.openxmlformats.org/officeDocument/2006/relationships/slide" Target="/ppt/slides/slide4.xml" Id="R503a6b01eb6047b7" /><Relationship Type="http://schemas.openxmlformats.org/officeDocument/2006/relationships/slide" Target="/ppt/slides/slide5.xml" Id="R915d07b920a344dd" /><Relationship Type="http://schemas.openxmlformats.org/officeDocument/2006/relationships/slide" Target="/ppt/slides/slide6.xml" Id="R19afe1a60d50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1bb737482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9c5af266b44f6" /><Relationship Type="http://schemas.openxmlformats.org/officeDocument/2006/relationships/theme" Target="/ppt/slideMasters/theme/theme1.xml" Id="Re30af33ac10c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9c5af266b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c99555505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1044fbb2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6faf2a96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6c6a630e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54d1d6e55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d57d2901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RAGNAR REITAN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ragnar.reitan@outlook.com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918 937 021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